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399" r:id="rId2"/>
    <p:sldId id="336" r:id="rId3"/>
    <p:sldId id="343" r:id="rId4"/>
    <p:sldId id="337" r:id="rId5"/>
    <p:sldId id="338" r:id="rId6"/>
    <p:sldId id="33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17473A03-0887-4E2C-BE23-E19BFF817024}">
          <p14:sldIdLst>
            <p14:sldId id="399"/>
            <p14:sldId id="336"/>
            <p14:sldId id="343"/>
            <p14:sldId id="337"/>
            <p14:sldId id="338"/>
            <p14:sldId id="33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759" autoAdjust="0"/>
    <p:restoredTop sz="94660"/>
  </p:normalViewPr>
  <p:slideViewPr>
    <p:cSldViewPr>
      <p:cViewPr varScale="1">
        <p:scale>
          <a:sx n="74" d="100"/>
          <a:sy n="74" d="100"/>
        </p:scale>
        <p:origin x="-7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C48135-1012-46C3-9046-8D4D6AF34A1E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FB3648-B80B-4BD3-8191-E1D972798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3611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5FD572A-E627-4972-8D54-DED640F7F55A}" type="datetimeFigureOut">
              <a:rPr lang="cs-CZ" smtClean="0"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EC1F1CF-3D57-4711-863C-2BD8D53BA19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051720" y="620688"/>
            <a:ext cx="6172200" cy="1894362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1">
                    <a:lumMod val="75000"/>
                  </a:schemeClr>
                </a:solidFill>
              </a:rPr>
              <a:t>PRVOUKA  </a:t>
            </a:r>
            <a:endParaRPr lang="cs-CZ" sz="5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09822" y="4005064"/>
            <a:ext cx="6172200" cy="1371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Vypracovala  Daniela Kubů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ZŠ a MŠ Malý Újezd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2" descr="C:\Users\boxed\AppData\Local\Microsoft\Windows\Temporary Internet Files\Content.IE5\0RPTJLNX\opvk_hor_zakladni_logolink_bar_c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805264"/>
            <a:ext cx="4176464" cy="807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123728" y="3140968"/>
            <a:ext cx="63367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</a:rPr>
              <a:t>VY_32_INOVACE_13_PRV.-U KRMELCE</a:t>
            </a:r>
            <a:endParaRPr lang="cs-CZ" sz="2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8116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U KRMELCE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PEČUJEME TAKÉ O LESNÍ ZVĚŘ V ZIMĚ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KRMÍME LESNÍ ZVĚŘ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KRMELEC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ZIMNÍ SPÁNEK ŽIVOČICHŮ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SRNEC</a:t>
            </a:r>
          </a:p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JELEN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ZAJÍC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LIŠKA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BAŽANT</a:t>
            </a:r>
          </a:p>
          <a:p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KOROPTEV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830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7467600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" t="238" r="-303" b="54535"/>
          <a:stretch/>
        </p:blipFill>
        <p:spPr bwMode="auto">
          <a:xfrm>
            <a:off x="323528" y="1484784"/>
            <a:ext cx="8064896" cy="504056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816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U KRMELCE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379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93"/>
          <a:stretch/>
        </p:blipFill>
        <p:spPr bwMode="auto">
          <a:xfrm>
            <a:off x="3131840" y="1614466"/>
            <a:ext cx="5112568" cy="496855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3795" name="Picture 3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517343"/>
            <a:ext cx="1827886" cy="18233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6" name="Picture 4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63859"/>
            <a:ext cx="1080120" cy="63373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7" name="Picture 5" descr="C:\Program Files\Microsoft Office\MEDIA\CAGCAT10\j0299587.wm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340657"/>
            <a:ext cx="2376264" cy="2242361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8" name="Picture 6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85940"/>
            <a:ext cx="1827886" cy="182331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728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ÚKOLY: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JAKOU POTRAVOU KRMÍME LESNÍ ZVĚŘ?</a:t>
            </a:r>
            <a:endParaRPr lang="cs-CZ" dirty="0"/>
          </a:p>
        </p:txBody>
      </p:sp>
      <p:pic>
        <p:nvPicPr>
          <p:cNvPr id="34818" name="Picture 2" descr="C:\Documents and Settings\Daniela\Local Settings\Temporary Internet Files\Content.IE5\700G009B\MC9003561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182" y="2420888"/>
            <a:ext cx="3638130" cy="381642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909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1">
                    <a:lumMod val="75000"/>
                  </a:schemeClr>
                </a:solidFill>
              </a:rPr>
              <a:t>ZDROJE:</a:t>
            </a:r>
            <a:endParaRPr lang="cs-CZ" sz="4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 KRMELCE.</a:t>
            </a:r>
            <a:r>
              <a:rPr lang="cs-CZ" dirty="0"/>
              <a:t> </a:t>
            </a:r>
            <a:r>
              <a:rPr lang="cs-CZ" i="1" dirty="0"/>
              <a:t>PRVOUKA</a:t>
            </a:r>
            <a:r>
              <a:rPr lang="cs-CZ" dirty="0"/>
              <a:t>: </a:t>
            </a:r>
            <a:r>
              <a:rPr lang="cs-CZ" i="1" dirty="0"/>
              <a:t>pro 1. ročník</a:t>
            </a:r>
            <a:r>
              <a:rPr lang="cs-CZ" dirty="0"/>
              <a:t>. 1. Kollárovo nám. 7, 772 00 Olomouc: PRODOS, 2009, s. </a:t>
            </a:r>
            <a:r>
              <a:rPr lang="cs-CZ" dirty="0" smtClean="0"/>
              <a:t>24-25. </a:t>
            </a:r>
            <a:r>
              <a:rPr lang="cs-CZ" dirty="0"/>
              <a:t>ISBN 80-85806-80-0.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51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697</TotalTime>
  <Words>62</Words>
  <Application>Microsoft Office PowerPoint</Application>
  <PresentationFormat>Předvádění na obrazovce (4:3)</PresentationFormat>
  <Paragraphs>21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PRVOUKA  </vt:lpstr>
      <vt:lpstr>U KRMELCE</vt:lpstr>
      <vt:lpstr>ÚKOLY:</vt:lpstr>
      <vt:lpstr>U KRMELCE</vt:lpstr>
      <vt:lpstr>ÚKOLY:</vt:lpstr>
      <vt:lpstr>ZDROJE:</vt:lpstr>
    </vt:vector>
  </TitlesOfParts>
  <Company>Acer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PRVOUKA – 1.ROČNÍK</dc:title>
  <dc:creator>Valued Acer Customer</dc:creator>
  <cp:lastModifiedBy>Valued Acer Customer</cp:lastModifiedBy>
  <cp:revision>67</cp:revision>
  <dcterms:created xsi:type="dcterms:W3CDTF">2011-12-29T10:37:36Z</dcterms:created>
  <dcterms:modified xsi:type="dcterms:W3CDTF">2011-12-30T13:55:20Z</dcterms:modified>
</cp:coreProperties>
</file>