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4" r:id="rId5"/>
    <p:sldId id="267" r:id="rId6"/>
    <p:sldId id="268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007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798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39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23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856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981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068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908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0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59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298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7C93D-ECD8-4CB9-BD1C-8642521A42AE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497BA-688C-4B02-9B15-945C4FB1A7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812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/>
          <a:lstStyle/>
          <a:p>
            <a:pPr eaLnBrk="1" hangingPunct="1"/>
            <a:r>
              <a:rPr lang="cs-CZ" dirty="0" smtClean="0"/>
              <a:t>TVAROSLOVÍ 8 - 9 </a:t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VY_32_INOVACE_XIII-C-04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4835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SLOVESNÉ TŘÍDY A VZORY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78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SLOVESNÉ TŘÍDY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slovesa rozdělujeme </a:t>
            </a:r>
            <a:r>
              <a:rPr lang="cs-CZ" dirty="0" smtClean="0"/>
              <a:t>do 5 tříd </a:t>
            </a:r>
            <a:r>
              <a:rPr lang="cs-CZ" b="1" dirty="0" smtClean="0">
                <a:solidFill>
                  <a:srgbClr val="FF0000"/>
                </a:solidFill>
              </a:rPr>
              <a:t>podle zakončení ve </a:t>
            </a:r>
            <a:r>
              <a:rPr lang="cs-CZ" b="1" u="sng" dirty="0" smtClean="0">
                <a:solidFill>
                  <a:srgbClr val="C00000"/>
                </a:solidFill>
              </a:rPr>
              <a:t>3. osobě jednotného čísla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/>
              <a:t>1. </a:t>
            </a:r>
            <a:r>
              <a:rPr lang="cs-CZ" dirty="0"/>
              <a:t>t</a:t>
            </a:r>
            <a:r>
              <a:rPr lang="cs-CZ" dirty="0" smtClean="0"/>
              <a:t>řída</a:t>
            </a:r>
            <a:r>
              <a:rPr lang="cs-CZ" b="1" dirty="0" smtClean="0"/>
              <a:t>           </a:t>
            </a:r>
            <a:r>
              <a:rPr lang="cs-CZ" b="1" dirty="0" smtClean="0">
                <a:solidFill>
                  <a:srgbClr val="C00000"/>
                </a:solidFill>
              </a:rPr>
              <a:t>-e </a:t>
            </a:r>
          </a:p>
          <a:p>
            <a:pPr marL="0" indent="0" algn="ctr">
              <a:buNone/>
            </a:pPr>
            <a:r>
              <a:rPr lang="cs-CZ" b="1" dirty="0" smtClean="0"/>
              <a:t>    2. </a:t>
            </a:r>
            <a:r>
              <a:rPr lang="cs-CZ" dirty="0"/>
              <a:t>t</a:t>
            </a:r>
            <a:r>
              <a:rPr lang="cs-CZ" dirty="0" smtClean="0"/>
              <a:t>řída</a:t>
            </a:r>
            <a:r>
              <a:rPr lang="cs-CZ" b="1" dirty="0" smtClean="0"/>
              <a:t>          </a:t>
            </a:r>
            <a:r>
              <a:rPr lang="cs-CZ" b="1" dirty="0" smtClean="0">
                <a:solidFill>
                  <a:srgbClr val="C00000"/>
                </a:solidFill>
              </a:rPr>
              <a:t>-ne</a:t>
            </a:r>
          </a:p>
          <a:p>
            <a:pPr marL="0" indent="0" algn="ctr">
              <a:buNone/>
            </a:pPr>
            <a:r>
              <a:rPr lang="cs-CZ" b="1" dirty="0" smtClean="0"/>
              <a:t>   3. </a:t>
            </a:r>
            <a:r>
              <a:rPr lang="cs-CZ" dirty="0"/>
              <a:t>t</a:t>
            </a:r>
            <a:r>
              <a:rPr lang="cs-CZ" dirty="0" smtClean="0"/>
              <a:t>řída </a:t>
            </a:r>
            <a:r>
              <a:rPr lang="cs-CZ" b="1" dirty="0" smtClean="0"/>
              <a:t>         </a:t>
            </a:r>
            <a:r>
              <a:rPr lang="cs-CZ" b="1" dirty="0" smtClean="0">
                <a:solidFill>
                  <a:srgbClr val="C00000"/>
                </a:solidFill>
              </a:rPr>
              <a:t>-je</a:t>
            </a:r>
          </a:p>
          <a:p>
            <a:pPr marL="0" indent="0" algn="ctr">
              <a:buNone/>
            </a:pPr>
            <a:r>
              <a:rPr lang="cs-CZ" b="1" dirty="0" smtClean="0"/>
              <a:t> 4. </a:t>
            </a:r>
            <a:r>
              <a:rPr lang="cs-CZ" dirty="0"/>
              <a:t>t</a:t>
            </a:r>
            <a:r>
              <a:rPr lang="cs-CZ" dirty="0" smtClean="0"/>
              <a:t>řída</a:t>
            </a:r>
            <a:r>
              <a:rPr lang="cs-CZ" b="1" dirty="0" smtClean="0"/>
              <a:t>          </a:t>
            </a:r>
            <a:r>
              <a:rPr lang="cs-CZ" b="1" dirty="0" smtClean="0">
                <a:solidFill>
                  <a:srgbClr val="C00000"/>
                </a:solidFill>
              </a:rPr>
              <a:t>-í</a:t>
            </a:r>
          </a:p>
          <a:p>
            <a:pPr marL="0" indent="0" algn="ctr">
              <a:buNone/>
            </a:pPr>
            <a:r>
              <a:rPr lang="cs-CZ" b="1" dirty="0" smtClean="0"/>
              <a:t>  5. </a:t>
            </a:r>
            <a:r>
              <a:rPr lang="cs-CZ" dirty="0"/>
              <a:t>t</a:t>
            </a:r>
            <a:r>
              <a:rPr lang="cs-CZ" dirty="0" smtClean="0"/>
              <a:t>řída</a:t>
            </a:r>
            <a:r>
              <a:rPr lang="cs-CZ" b="1" dirty="0" smtClean="0"/>
              <a:t>          </a:t>
            </a:r>
            <a:r>
              <a:rPr lang="cs-CZ" b="1" dirty="0" smtClean="0">
                <a:solidFill>
                  <a:srgbClr val="C00000"/>
                </a:solidFill>
              </a:rPr>
              <a:t>-á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2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3008313" cy="15121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1. Třída VZORY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cs-CZ" sz="4600" u="sng" dirty="0" smtClean="0"/>
          </a:p>
          <a:p>
            <a:pPr marL="0" indent="0" algn="ctr">
              <a:buNone/>
            </a:pPr>
            <a:r>
              <a:rPr lang="cs-CZ" sz="4600" b="1" u="sng" dirty="0" smtClean="0"/>
              <a:t>NES</a:t>
            </a:r>
            <a:r>
              <a:rPr lang="cs-CZ" sz="4600" b="1" u="sng" dirty="0" smtClean="0">
                <a:solidFill>
                  <a:srgbClr val="FF0000"/>
                </a:solidFill>
              </a:rPr>
              <a:t>E</a:t>
            </a:r>
          </a:p>
          <a:p>
            <a:pPr marL="0" indent="0" algn="ctr">
              <a:buNone/>
            </a:pPr>
            <a:r>
              <a:rPr lang="cs-CZ" sz="4600" b="1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tvrdé</a:t>
            </a:r>
            <a:endParaRPr lang="cs-CZ" sz="46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600" b="1" u="sng" dirty="0" smtClean="0"/>
              <a:t>BER</a:t>
            </a:r>
            <a:r>
              <a:rPr lang="cs-CZ" sz="4600" b="1" u="sng" dirty="0" smtClean="0">
                <a:solidFill>
                  <a:srgbClr val="FF0000"/>
                </a:solidFill>
              </a:rPr>
              <a:t>E</a:t>
            </a:r>
          </a:p>
          <a:p>
            <a:pPr marL="0" indent="0" algn="ctr">
              <a:buNone/>
            </a:pPr>
            <a:endParaRPr lang="cs-CZ" sz="4600" u="sng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600" b="1" u="sng" dirty="0" smtClean="0"/>
              <a:t>PEČ</a:t>
            </a:r>
            <a:r>
              <a:rPr lang="cs-CZ" sz="4600" b="1" u="sng" dirty="0" smtClean="0">
                <a:solidFill>
                  <a:srgbClr val="FF0000"/>
                </a:solidFill>
              </a:rPr>
              <a:t>E</a:t>
            </a:r>
          </a:p>
          <a:p>
            <a:pPr marL="0" indent="0" algn="ctr">
              <a:buNone/>
            </a:pPr>
            <a:endParaRPr lang="cs-CZ" sz="4600" b="1" u="sng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600" b="1" dirty="0" smtClean="0"/>
              <a:t>           </a:t>
            </a:r>
            <a:r>
              <a:rPr lang="cs-CZ" sz="4600" b="1" u="sng" dirty="0" smtClean="0"/>
              <a:t>MAŽ</a:t>
            </a:r>
            <a:r>
              <a:rPr lang="cs-CZ" sz="4600" b="1" u="sng" dirty="0" smtClean="0">
                <a:solidFill>
                  <a:srgbClr val="FF0000"/>
                </a:solidFill>
              </a:rPr>
              <a:t>E</a:t>
            </a:r>
            <a:r>
              <a:rPr lang="cs-CZ" sz="4600" b="1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měkké</a:t>
            </a:r>
            <a:r>
              <a:rPr lang="cs-CZ" sz="4600" b="1" u="sng" dirty="0" smtClean="0">
                <a:solidFill>
                  <a:srgbClr val="FF0000"/>
                </a:solidFill>
              </a:rPr>
              <a:t>    </a:t>
            </a:r>
          </a:p>
          <a:p>
            <a:pPr marL="0" indent="0" algn="ctr">
              <a:buNone/>
            </a:pPr>
            <a:endParaRPr lang="cs-CZ" sz="4600" b="1" u="sng" dirty="0" smtClean="0"/>
          </a:p>
          <a:p>
            <a:pPr marL="0" indent="0" algn="ctr">
              <a:buNone/>
            </a:pPr>
            <a:r>
              <a:rPr lang="cs-CZ" sz="4600" b="1" u="sng" dirty="0" smtClean="0"/>
              <a:t>UMŘ</a:t>
            </a:r>
            <a:r>
              <a:rPr lang="cs-CZ" sz="4600" b="1" u="sng" dirty="0" smtClean="0">
                <a:solidFill>
                  <a:srgbClr val="FF0000"/>
                </a:solidFill>
              </a:rPr>
              <a:t>E</a:t>
            </a:r>
            <a:endParaRPr lang="cs-CZ" sz="4600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0" y="2060848"/>
            <a:ext cx="3008313" cy="4065315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  - e</a:t>
            </a:r>
          </a:p>
          <a:p>
            <a:pPr algn="ctr"/>
            <a:endParaRPr lang="cs-CZ" sz="9600" dirty="0" smtClean="0"/>
          </a:p>
          <a:p>
            <a:pPr algn="ctr"/>
            <a:endParaRPr lang="cs-CZ" sz="9600" dirty="0"/>
          </a:p>
        </p:txBody>
      </p:sp>
      <p:sp>
        <p:nvSpPr>
          <p:cNvPr id="7" name="Pravá složená závorka 6"/>
          <p:cNvSpPr/>
          <p:nvPr/>
        </p:nvSpPr>
        <p:spPr>
          <a:xfrm>
            <a:off x="6660232" y="980728"/>
            <a:ext cx="72008" cy="144016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6660232" y="3140968"/>
            <a:ext cx="288032" cy="259228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77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2. Třída</a:t>
            </a:r>
            <a:br>
              <a:rPr lang="cs-CZ" sz="3600" dirty="0" smtClean="0"/>
            </a:br>
            <a:r>
              <a:rPr lang="cs-CZ" sz="3600" dirty="0" smtClean="0"/>
              <a:t>VZORY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sz="4000" b="1" u="sng" dirty="0" smtClean="0"/>
              <a:t>TISK</a:t>
            </a:r>
            <a:r>
              <a:rPr lang="cs-CZ" sz="4000" b="1" u="sng" dirty="0" smtClean="0">
                <a:solidFill>
                  <a:srgbClr val="FF0000"/>
                </a:solidFill>
              </a:rPr>
              <a:t>NE</a:t>
            </a:r>
          </a:p>
          <a:p>
            <a:pPr marL="0" indent="0">
              <a:buNone/>
            </a:pPr>
            <a:endParaRPr lang="cs-CZ" sz="40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/>
              <a:t>        </a:t>
            </a:r>
            <a:r>
              <a:rPr lang="cs-CZ" sz="4000" b="1" u="sng" dirty="0" smtClean="0"/>
              <a:t>MI</a:t>
            </a:r>
            <a:r>
              <a:rPr lang="cs-CZ" sz="4000" b="1" u="sng" dirty="0" smtClean="0">
                <a:solidFill>
                  <a:srgbClr val="FF0000"/>
                </a:solidFill>
              </a:rPr>
              <a:t>NE</a:t>
            </a:r>
          </a:p>
          <a:p>
            <a:pPr marL="0" indent="0">
              <a:buNone/>
            </a:pPr>
            <a:endParaRPr lang="cs-CZ" sz="40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/>
              <a:t>       </a:t>
            </a:r>
            <a:r>
              <a:rPr lang="cs-CZ" sz="4000" b="1" u="sng" dirty="0" smtClean="0"/>
              <a:t> ZAČ</a:t>
            </a:r>
            <a:r>
              <a:rPr lang="cs-CZ" sz="4000" b="1" u="sng" dirty="0" smtClean="0">
                <a:solidFill>
                  <a:srgbClr val="FF0000"/>
                </a:solidFill>
              </a:rPr>
              <a:t>NE        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- ne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4183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3. Třída </a:t>
            </a:r>
            <a:br>
              <a:rPr lang="cs-CZ" sz="3600" dirty="0" smtClean="0"/>
            </a:br>
            <a:r>
              <a:rPr lang="cs-CZ" sz="3600" dirty="0" smtClean="0"/>
              <a:t>VZORY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sz="4000" b="1" u="sng" dirty="0" smtClean="0"/>
              <a:t>KRY</a:t>
            </a:r>
            <a:r>
              <a:rPr lang="cs-CZ" sz="4000" b="1" u="sng" dirty="0" smtClean="0">
                <a:solidFill>
                  <a:srgbClr val="FF0000"/>
                </a:solidFill>
              </a:rPr>
              <a:t>JE</a:t>
            </a:r>
          </a:p>
          <a:p>
            <a:pPr marL="0" indent="0">
              <a:buNone/>
            </a:pPr>
            <a:endParaRPr lang="cs-CZ" sz="4000" b="1" u="sng" dirty="0" smtClean="0"/>
          </a:p>
          <a:p>
            <a:pPr marL="0" indent="0">
              <a:buNone/>
            </a:pPr>
            <a:r>
              <a:rPr lang="cs-CZ" sz="4000" b="1" u="sng" dirty="0" smtClean="0"/>
              <a:t> 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</a:t>
            </a:r>
            <a:r>
              <a:rPr lang="cs-CZ" sz="4000" b="1" u="sng" dirty="0" smtClean="0"/>
              <a:t>KUPU</a:t>
            </a:r>
            <a:r>
              <a:rPr lang="cs-CZ" sz="4000" b="1" u="sng" dirty="0" smtClean="0">
                <a:solidFill>
                  <a:srgbClr val="FF0000"/>
                </a:solidFill>
              </a:rPr>
              <a:t>JE</a:t>
            </a:r>
            <a:r>
              <a:rPr lang="cs-CZ" sz="4000" b="1" u="sng" dirty="0" smtClean="0"/>
              <a:t> </a:t>
            </a:r>
            <a:endParaRPr lang="cs-CZ" sz="4000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- je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11052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4. Třída </a:t>
            </a:r>
            <a:br>
              <a:rPr lang="cs-CZ" sz="3600" dirty="0" smtClean="0"/>
            </a:br>
            <a:r>
              <a:rPr lang="cs-CZ" sz="3600" dirty="0" smtClean="0"/>
              <a:t>VZORY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sz="4000" b="1" dirty="0" smtClean="0"/>
              <a:t>        </a:t>
            </a:r>
            <a:r>
              <a:rPr lang="cs-CZ" sz="4000" b="1" u="sng" dirty="0" smtClean="0"/>
              <a:t>PROS</a:t>
            </a:r>
            <a:r>
              <a:rPr lang="cs-CZ" sz="4000" b="1" u="sng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endParaRPr lang="cs-CZ" sz="4000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/>
              <a:t>       </a:t>
            </a:r>
            <a:r>
              <a:rPr lang="cs-CZ" sz="4000" b="1" u="sng" dirty="0" smtClean="0"/>
              <a:t> TRP</a:t>
            </a:r>
            <a:r>
              <a:rPr lang="cs-CZ" sz="4000" b="1" u="sng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/>
              <a:t>       </a:t>
            </a:r>
            <a:r>
              <a:rPr lang="cs-CZ" sz="4000" b="1" u="sng" dirty="0" smtClean="0"/>
              <a:t> SÁZ</a:t>
            </a:r>
            <a:r>
              <a:rPr lang="cs-CZ" sz="4000" b="1" u="sng" dirty="0" smtClean="0">
                <a:solidFill>
                  <a:srgbClr val="FF0000"/>
                </a:solidFill>
              </a:rPr>
              <a:t>Í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- í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7948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5. Třída</a:t>
            </a:r>
            <a:br>
              <a:rPr lang="cs-CZ" sz="3600" dirty="0" smtClean="0"/>
            </a:br>
            <a:r>
              <a:rPr lang="cs-CZ" sz="3600" dirty="0" smtClean="0"/>
              <a:t>VZORY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dirty="0" smtClean="0"/>
              <a:t>          </a:t>
            </a:r>
            <a:r>
              <a:rPr lang="cs-CZ" b="1" u="sng" dirty="0" smtClean="0"/>
              <a:t> </a:t>
            </a:r>
            <a:r>
              <a:rPr lang="cs-CZ" sz="4800" b="1" u="sng" dirty="0" smtClean="0"/>
              <a:t>DĚL</a:t>
            </a:r>
            <a:r>
              <a:rPr lang="cs-CZ" sz="4800" b="1" u="sng" dirty="0" smtClean="0">
                <a:solidFill>
                  <a:srgbClr val="FF0000"/>
                </a:solidFill>
              </a:rPr>
              <a:t>Á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- á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95373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POZNÁMKY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 pro prezentaci v 9. ročníku při výuce nového učiva slovesné třídy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21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125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TVAROSLOVÍ 8 - 9  </vt:lpstr>
      <vt:lpstr>SLOVESNÉ TŘÍDY A VZORY</vt:lpstr>
      <vt:lpstr>SLOVESNÉ TŘÍDY</vt:lpstr>
      <vt:lpstr>1. Třída VZORY</vt:lpstr>
      <vt:lpstr>2. Třída VZORY</vt:lpstr>
      <vt:lpstr>3. Třída  VZORY</vt:lpstr>
      <vt:lpstr>4. Třída  VZORY</vt:lpstr>
      <vt:lpstr>5. Třída VZORY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SLOVESNÉ TŘÍDY A VZORY</dc:title>
  <dc:creator>Renata Krejčíková</dc:creator>
  <cp:lastModifiedBy>Renata Krejčíková</cp:lastModifiedBy>
  <cp:revision>18</cp:revision>
  <dcterms:created xsi:type="dcterms:W3CDTF">2012-05-06T15:05:31Z</dcterms:created>
  <dcterms:modified xsi:type="dcterms:W3CDTF">2012-06-13T18:06:10Z</dcterms:modified>
</cp:coreProperties>
</file>