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343" autoAdjust="0"/>
  </p:normalViewPr>
  <p:slideViewPr>
    <p:cSldViewPr>
      <p:cViewPr>
        <p:scale>
          <a:sx n="60" d="100"/>
          <a:sy n="60" d="100"/>
        </p:scale>
        <p:origin x="-143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Děti si pouze přečtou.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řešení.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7491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2.png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Dvojí zápor</a:t>
            </a:r>
            <a:endParaRPr lang="en-GB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6.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rozdílu mezi anglickým a českým záporem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metodika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viz poznámky 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531976"/>
            <a:ext cx="8363271" cy="4417304"/>
          </a:xfrm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numCol="3">
            <a:normAutofit lnSpcReduction="1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just">
              <a:buNone/>
            </a:pPr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</a:t>
            </a: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Nemám žádné auto.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Nikdy nechodím sám.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Nejezdím  nikam na</a:t>
            </a: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dovolenou.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Nikomu jsem to neřekl.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 nic se nestarej.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dirty="0" smtClean="0">
                <a:ln w="50800"/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Nikdo nebyl doma.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Nemám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žádné </a:t>
            </a: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auto.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Nikdy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nechodím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sám.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Nejezdím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nikam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</a:t>
            </a:r>
          </a:p>
          <a:p>
            <a:pPr>
              <a:buNone/>
            </a:pP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dovolenou.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Nikomu</a:t>
            </a: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jsem to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neřekl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 </a:t>
            </a: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nic</a:t>
            </a:r>
            <a:r>
              <a:rPr lang="cs-CZ" sz="1500" b="1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</a:t>
            </a: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nestarej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Nikdo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nebyl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doma</a:t>
            </a:r>
            <a:r>
              <a:rPr lang="cs-CZ" sz="1500" b="1" dirty="0" smtClean="0">
                <a:ln w="50800"/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zápory</a:t>
            </a:r>
          </a:p>
          <a:p>
            <a:pPr>
              <a:buNone/>
            </a:pPr>
            <a:endParaRPr lang="cs-CZ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zápory</a:t>
            </a:r>
          </a:p>
          <a:p>
            <a:pPr>
              <a:buNone/>
            </a:pPr>
            <a:endParaRPr lang="cs-CZ" sz="1500" b="1" u="sng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zápory</a:t>
            </a:r>
          </a:p>
          <a:p>
            <a:pPr>
              <a:buNone/>
            </a:pPr>
            <a:endParaRPr lang="cs-CZ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zápory</a:t>
            </a:r>
          </a:p>
          <a:p>
            <a:pPr>
              <a:buNone/>
            </a:pPr>
            <a:endParaRPr lang="cs-CZ" sz="1500" b="1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zápory</a:t>
            </a:r>
          </a:p>
          <a:p>
            <a:pPr>
              <a:buNone/>
            </a:pPr>
            <a:endParaRPr lang="cs-CZ" sz="1500" b="1" u="sng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zápory</a:t>
            </a:r>
          </a:p>
          <a:p>
            <a:pPr>
              <a:buNone/>
            </a:pPr>
            <a:endParaRPr lang="en-GB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390365" y="332656"/>
            <a:ext cx="8229600" cy="1143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Kolik </a:t>
            </a:r>
            <a:r>
              <a:rPr lang="cs-CZ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záporů</a:t>
            </a:r>
            <a:r>
              <a:rPr lang="cs-CZ" sz="1500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můžeš najít v </a:t>
            </a:r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české větě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Podtrhej je v následujících větách a spočítej:</a:t>
            </a:r>
            <a:endParaRPr lang="cs-CZ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903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390365" y="17755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 descr="C:\Users\oem\AppData\Local\Microsoft\Windows\Temporary Internet Files\Content.IE5\O4TQCB6E\MP900362655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509283" y="1124744"/>
            <a:ext cx="1280888" cy="85392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4" end="4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4" end="4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Převedeš do matematiky (zápory jako </a:t>
            </a:r>
            <a:r>
              <a:rPr lang="cs-CZ" sz="1500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minus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 klady jako </a:t>
            </a:r>
            <a:r>
              <a:rPr lang="cs-CZ" sz="1500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plus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 větu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Nemám žádné auto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5930" y="1413221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531379" y="1691591"/>
            <a:ext cx="8229600" cy="4257689"/>
          </a:xfrm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 			</a:t>
            </a:r>
          </a:p>
          <a:p>
            <a:pPr algn="just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en-GB" dirty="0" smtClean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208911" cy="42908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30" y="1684376"/>
            <a:ext cx="8189484" cy="4427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6397" y="1844824"/>
            <a:ext cx="4031207" cy="147732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mám </a:t>
            </a:r>
            <a:r>
              <a:rPr lang="cs-CZ" sz="1500" b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žádné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auto.</a:t>
            </a:r>
          </a:p>
          <a:p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  -            -                +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Dvě „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minu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s“ je „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plus“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Podle matematiky jsem vlastně řekla, že auto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mám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1" name="Picture 2" descr="C:\Users\oem\AppData\Local\Microsoft\Windows\Temporary Internet Files\Content.IE5\M6EVS6JC\MC90043709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84985"/>
            <a:ext cx="1992739" cy="199273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026" y="3738661"/>
            <a:ext cx="1129153" cy="1129153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O4TQCB6E\MC900434409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355" y="3497995"/>
            <a:ext cx="1717290" cy="1610486"/>
          </a:xfrm>
          <a:prstGeom prst="rect">
            <a:avLst/>
          </a:prstGeom>
          <a:noFill/>
          <a:effectLst/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99994" y="5499665"/>
            <a:ext cx="1544012" cy="323165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Mám ho tedy?</a:t>
            </a:r>
            <a:endParaRPr lang="cs-CZ" sz="1500" b="1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českém jazyce dva zápory mohou být, ale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angličtina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funguje víc jako matematika. Tam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</a:t>
            </a:r>
            <a:r>
              <a:rPr lang="cs-CZ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zápory dát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nemohu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Řekla bych totiž opak. Oprav anglické verze vět. Jsou špatně!!!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>
            <a:off x="449769" y="1671905"/>
            <a:ext cx="8244463" cy="3554819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numCol="3" rtlCol="0">
            <a:spAutoFit/>
          </a:bodyPr>
          <a:lstStyle/>
          <a:p>
            <a:pPr>
              <a:buNone/>
            </a:pPr>
            <a:endParaRPr lang="cs-CZ" sz="1500" b="1" u="sng" dirty="0" smtClean="0">
              <a:ln w="50800"/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i="1" u="sng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Česky:</a:t>
            </a:r>
            <a:endParaRPr lang="cs-CZ" sz="1500" b="1" i="1" u="sng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u="sng" dirty="0" smtClean="0">
              <a:ln w="50800"/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Nemám</a:t>
            </a:r>
            <a:r>
              <a:rPr lang="cs-CZ" sz="1500" b="1" u="sng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žádné </a:t>
            </a: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auto.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u="sng" dirty="0" smtClean="0">
              <a:ln w="50800"/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Nikdy</a:t>
            </a:r>
            <a:r>
              <a:rPr lang="cs-CZ" sz="1500" b="1" u="sng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nechodím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sám.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Nejezdím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nikam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</a:t>
            </a:r>
          </a:p>
          <a:p>
            <a:pPr>
              <a:buNone/>
            </a:pP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dovolenou.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u="sng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Nikdo</a:t>
            </a:r>
            <a:r>
              <a:rPr lang="cs-CZ" sz="1500" b="1" u="sng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u="sng" dirty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nebyl</a:t>
            </a:r>
            <a:r>
              <a:rPr lang="cs-CZ" sz="1500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doma</a:t>
            </a:r>
            <a:r>
              <a:rPr lang="cs-CZ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               </a:t>
            </a: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i="1" u="sng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Anglicky špatně:</a:t>
            </a:r>
          </a:p>
          <a:p>
            <a:pPr>
              <a:buNone/>
            </a:pPr>
            <a:endParaRPr lang="cs-CZ" sz="1500" b="1" strike="sngStrike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b="1" strike="sngStrike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don’t</a:t>
            </a: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have </a:t>
            </a:r>
            <a:r>
              <a:rPr lang="en-GB" sz="1500" b="1" strike="sngStrike" dirty="0" smtClean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</a:t>
            </a: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car.</a:t>
            </a: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sz="1500" b="1" u="sng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b="1" u="sng" strike="sngStrike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never</a:t>
            </a:r>
            <a:r>
              <a:rPr lang="en-GB" sz="1500" b="1" u="sng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strike="sngStrike" dirty="0" smtClean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don’t</a:t>
            </a:r>
            <a:r>
              <a:rPr lang="en-GB" sz="1500" b="1" u="sng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go alone.</a:t>
            </a: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b="1" strike="sngStrike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don’t go </a:t>
            </a:r>
            <a:r>
              <a:rPr lang="en-GB" sz="1500" b="1" strike="sngStrike" dirty="0" smtClean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nowhere</a:t>
            </a: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for my holiday. </a:t>
            </a:r>
          </a:p>
          <a:p>
            <a:pPr>
              <a:buNone/>
            </a:pPr>
            <a:endParaRPr lang="en-GB" sz="1500" b="1" strike="sngStrike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sz="1500" b="1" strike="sngStrike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Nobody</a:t>
            </a: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strike="sngStrike" dirty="0" smtClean="0">
                <a:ln w="50800"/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wasn't</a:t>
            </a:r>
            <a:r>
              <a:rPr lang="en-GB" sz="1500" b="1" strike="sngStrike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at home.</a:t>
            </a: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500" b="1" i="1" u="sng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Anglicky dobře:</a:t>
            </a:r>
            <a:endParaRPr lang="en-GB" sz="1500" b="1" i="1" u="sng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</a:t>
            </a:r>
            <a:r>
              <a:rPr lang="en-GB" sz="1500" b="1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</a:t>
            </a: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car. / I </a:t>
            </a:r>
            <a:r>
              <a:rPr lang="en-GB" sz="1500" b="1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don’t</a:t>
            </a: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have any car.</a:t>
            </a:r>
          </a:p>
          <a:p>
            <a:pPr>
              <a:buNone/>
            </a:pPr>
            <a:endParaRPr lang="cs-CZ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b="1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never</a:t>
            </a: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go alone.</a:t>
            </a: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b="1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don’t</a:t>
            </a: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go anywhere for my   holiday.</a:t>
            </a:r>
          </a:p>
          <a:p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Nobody</a:t>
            </a:r>
            <a:r>
              <a:rPr lang="en-GB" sz="1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was at home.</a:t>
            </a:r>
          </a:p>
          <a:p>
            <a:pPr>
              <a:buNone/>
            </a:pPr>
            <a:endParaRPr lang="en-GB" sz="1500" b="1" dirty="0" smtClean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15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Users\oem\AppData\Local\Microsoft\Windows\Temporary Internet Files\Content.IE5\OAGI6XV4\MC9004398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393577" cy="143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OAGI6XV4\MP9004007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0312" y="1230780"/>
            <a:ext cx="1102700" cy="88225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Přepočítej ještě jednou </a:t>
            </a:r>
            <a:r>
              <a:rPr lang="cs-CZ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zápory</a:t>
            </a:r>
            <a:r>
              <a:rPr lang="cs-CZ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 </a:t>
            </a:r>
            <a:r>
              <a:rPr lang="cs-CZ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anglických větách</a:t>
            </a:r>
            <a:r>
              <a:rPr lang="cs-CZ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!</a:t>
            </a:r>
            <a:endParaRPr lang="en-GB" sz="1500" b="1" u="sng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23528" y="1531976"/>
            <a:ext cx="8363271" cy="4408284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numCol="3" rtlCol="0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</a:t>
            </a:r>
          </a:p>
          <a:p>
            <a:pPr>
              <a:buFont typeface="Arial" pitchFamily="34" charset="0"/>
              <a:buNone/>
            </a:pPr>
            <a:endParaRPr lang="en-GB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2309081" y="2492896"/>
            <a:ext cx="4572000" cy="2308324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spAutoFit/>
          </a:bodyPr>
          <a:lstStyle/>
          <a:p>
            <a:pPr>
              <a:buNone/>
            </a:pP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</a:t>
            </a:r>
            <a:r>
              <a:rPr lang="en-GB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</a:t>
            </a:r>
            <a:r>
              <a:rPr lang="en-GB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car. / I </a:t>
            </a:r>
            <a:r>
              <a:rPr lang="en-GB" b="1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</a:t>
            </a:r>
            <a:r>
              <a:rPr lang="en-GB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n’t</a:t>
            </a: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have any car.</a:t>
            </a:r>
          </a:p>
          <a:p>
            <a:pPr>
              <a:buNone/>
            </a:pPr>
            <a:endParaRPr lang="cs-CZ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never</a:t>
            </a:r>
            <a:r>
              <a:rPr lang="en-GB" b="1" u="sng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 alone.</a:t>
            </a:r>
          </a:p>
          <a:p>
            <a:pPr>
              <a:buNone/>
            </a:pPr>
            <a:endParaRPr lang="en-GB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b="1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</a:t>
            </a:r>
            <a:r>
              <a:rPr lang="en-GB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n’t</a:t>
            </a: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go anywhere for my </a:t>
            </a:r>
            <a:r>
              <a:rPr lang="en-GB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holiday</a:t>
            </a: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en-GB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b="1" u="sng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</a:t>
            </a:r>
            <a:r>
              <a:rPr lang="en-GB" b="1" dirty="0">
                <a:ln w="50800"/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body</a:t>
            </a:r>
            <a:r>
              <a:rPr lang="en-GB" b="1" dirty="0">
                <a:ln w="50800"/>
                <a:solidFill>
                  <a:schemeClr val="bg1">
                    <a:shade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was at home.</a:t>
            </a:r>
          </a:p>
          <a:p>
            <a:pPr>
              <a:buNone/>
            </a:pPr>
            <a:endParaRPr lang="en-GB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5582" y="1881777"/>
            <a:ext cx="762099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a </a:t>
            </a:r>
            <a:r>
              <a:rPr lang="cs-CZ" u="sng" dirty="0" smtClean="0">
                <a:solidFill>
                  <a:srgbClr val="FF0000"/>
                </a:solidFill>
              </a:rPr>
              <a:t>složeniny s </a:t>
            </a:r>
            <a:r>
              <a:rPr lang="en-GB" b="1" u="sng" dirty="0" smtClean="0">
                <a:solidFill>
                  <a:srgbClr val="FF0000"/>
                </a:solidFill>
              </a:rPr>
              <a:t>any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nejsou záporné! Znamená to </a:t>
            </a:r>
            <a:r>
              <a:rPr lang="cs-CZ" b="1" u="sng" dirty="0" smtClean="0">
                <a:solidFill>
                  <a:srgbClr val="0070C0"/>
                </a:solidFill>
              </a:rPr>
              <a:t>něco, nějaká, nějaký, nějaké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6713" y="5147900"/>
            <a:ext cx="2016899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vždy jen </a:t>
            </a:r>
            <a:r>
              <a:rPr lang="cs-CZ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JEDEN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2051" name="Picture 3" descr="C:\Users\oem\AppData\Local\Microsoft\Windows\Temporary Internet Files\Content.IE5\M6EVS6JC\MC9004404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211" y="4714708"/>
            <a:ext cx="1131913" cy="119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oem\AppData\Local\Microsoft\Windows\Temporary Internet Files\Content.IE5\OAGI6XV4\MP9004007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951" y="4801220"/>
            <a:ext cx="1423655" cy="113904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84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849</TotalTime>
  <Words>477</Words>
  <Application>Microsoft Office PowerPoint</Application>
  <PresentationFormat>Předvádění na obrazovce (4:3)</PresentationFormat>
  <Paragraphs>176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Kolik záporů můžeš najít v české větě? Podtrhej je v následujících větách a spočítej:</vt:lpstr>
      <vt:lpstr>Převedeš do matematiky (zápory jako minus a klady jako plus) větu Nemám žádné auto?</vt:lpstr>
      <vt:lpstr>V českém jazyce dva zápory mohou být, ale angličtina funguje víc jako matematika. Tam dva zápory dát nemohu. Řekla bych totiž opak. Oprav anglické verze vět. Jsou špatně!!!</vt:lpstr>
      <vt:lpstr>Přepočítej ještě jednou zápory v anglických větách!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dana</cp:lastModifiedBy>
  <cp:revision>127</cp:revision>
  <dcterms:created xsi:type="dcterms:W3CDTF">2011-05-26T14:17:08Z</dcterms:created>
  <dcterms:modified xsi:type="dcterms:W3CDTF">2012-03-16T21:00:32Z</dcterms:modified>
</cp:coreProperties>
</file>