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9"/>
  </p:notesMasterIdLst>
  <p:handoutMasterIdLst>
    <p:handoutMasterId r:id="rId10"/>
  </p:handoutMasterIdLst>
  <p:sldIdLst>
    <p:sldId id="261" r:id="rId2"/>
    <p:sldId id="259" r:id="rId3"/>
    <p:sldId id="262" r:id="rId4"/>
    <p:sldId id="264" r:id="rId5"/>
    <p:sldId id="265" r:id="rId6"/>
    <p:sldId id="263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>
        <p:scale>
          <a:sx n="107" d="100"/>
          <a:sy n="107" d="100"/>
        </p:scale>
        <p:origin x="-84" y="-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40479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8722008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19.11.2012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19.11.2012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19.11.2012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19.11.2012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3" Type="http://schemas.openxmlformats.org/officeDocument/2006/relationships/image" Target="../media/image16.wmf"/><Relationship Id="rId7" Type="http://schemas.openxmlformats.org/officeDocument/2006/relationships/image" Target="../media/image20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4" Type="http://schemas.openxmlformats.org/officeDocument/2006/relationships/image" Target="../media/image17.wmf"/><Relationship Id="rId9" Type="http://schemas.openxmlformats.org/officeDocument/2006/relationships/image" Target="../media/image2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achingtime.co.uk/draggames/y2dtoa.html" TargetMode="External"/><Relationship Id="rId2" Type="http://schemas.openxmlformats.org/officeDocument/2006/relationships/hyperlink" Target="http://www.teachingtime.co.uk/draggames/y1atod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lh5.ggpht.com/GWKVMhjktz7maTGKb4CXb89OfOdO4KBtpCsDroPCcWqi9zaGLGqSBR6XTAK0fIIybWa1Gw=s85" TargetMode="External"/><Relationship Id="rId13" Type="http://schemas.openxmlformats.org/officeDocument/2006/relationships/hyperlink" Target="https://lh4.ggpht.com/xNxo2G6EWkedYlfDEdT83Iq4hrxd-CEwcQR4DdykSyvRVtDoqei0affwc1QnsKpVaYVm=s85" TargetMode="External"/><Relationship Id="rId3" Type="http://schemas.openxmlformats.org/officeDocument/2006/relationships/hyperlink" Target="https://lh3.ggpht.com/S_XJrSyCWrZS02V3cvgb92P28IKC2Ct0imeYVXedAvGM2uiETwcWSBIHnRAcUjf2zvsM=s112" TargetMode="External"/><Relationship Id="rId7" Type="http://schemas.openxmlformats.org/officeDocument/2006/relationships/hyperlink" Target="http://lh3.ggpht.com/HdEZy07BaTg4OzAnkKIOHGypt4BrB-qKu4Lo6ilkS-lBRCWaBQqp9kxF5_A2tt-W9iNH_rc=s113" TargetMode="External"/><Relationship Id="rId12" Type="http://schemas.openxmlformats.org/officeDocument/2006/relationships/hyperlink" Target="https://lh6.ggpht.com/WlAIHTvWqwLo6TUtsuEqGCuDDwdgzU8RFGcrzWuO1YAHv20rvDax9HGMWv4CVuNBOBvGJA=s85" TargetMode="External"/><Relationship Id="rId2" Type="http://schemas.openxmlformats.org/officeDocument/2006/relationships/hyperlink" Target="https://lh6.ggpht.com/g_y-1Y1ySeDHIkEkgo1Hcplv1ayWch0lHByxRrce1x6G4CoKh0OUK-kl8MfYlJnhcFsJR5o=s8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lh5.ggpht.com/ag-yKUyvX4VV9Kmizxb4JhXpqkjHOV6BwMOhB5d4D0fHAYoPaUIabwgzaXUWMdPeRMmsACY=s113" TargetMode="External"/><Relationship Id="rId11" Type="http://schemas.openxmlformats.org/officeDocument/2006/relationships/hyperlink" Target="https://lh4.ggpht.com/Wf-TbJxZ40IT-mJbpA4Q0pQ4olMaNS7i0g9hPHqpVfQfDZEoA0RTazvtFsh1oKy4_ZtJcw=s85" TargetMode="External"/><Relationship Id="rId5" Type="http://schemas.openxmlformats.org/officeDocument/2006/relationships/hyperlink" Target="http://lh5.ggpht.com/J3gvEf6EU61-gxCVrboUAV7buhmxZpy-wSd3UCj2JbWaxVnstD4tJmVNOzhUuYmIbXws9g=s113" TargetMode="External"/><Relationship Id="rId10" Type="http://schemas.openxmlformats.org/officeDocument/2006/relationships/hyperlink" Target="https://lh6.ggpht.com/HTuS1YFfgdgWePfwqMdqg4xJQGsYc5tNtmoM3aGw_0JGACYKryMEtxh8KDGMDjRW8nuUXw=s86" TargetMode="External"/><Relationship Id="rId4" Type="http://schemas.openxmlformats.org/officeDocument/2006/relationships/hyperlink" Target="https://lh3.ggpht.com/-dTeScwDhXAXHkaTy0KgS56FRyA5Vhsz5S3AZ8qxp1mTrza6XKh8aRAFBHVpeR48maQb=s86" TargetMode="External"/><Relationship Id="rId9" Type="http://schemas.openxmlformats.org/officeDocument/2006/relationships/hyperlink" Target="http://lh4.ggpht.com/ItpNl8Cq5kBsiXRMM95F5lvNTeKMSe6EcdeVR1EFgGEniqVaHyXWEKDYn0KU-Cchy650xg=s85" TargetMode="External"/><Relationship Id="rId1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</a:t>
            </a:r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Prv</a:t>
            </a:r>
            <a:endParaRPr lang="cs-CZ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2.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celek: Čas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:Mgr. Jana </a:t>
            </a:r>
            <a:r>
              <a:rPr lang="cs-CZ" dirty="0" err="1" smtClean="0"/>
              <a:t>Koziorková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 určujeme pomocí hodin.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BC4FF-95E9-470F-A7D2-95C1B12FE164}" type="datetime1">
              <a:rPr lang="cs-CZ" smtClean="0"/>
              <a:pPr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84168" y="3933056"/>
            <a:ext cx="2602632" cy="2160240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Náramkové hodinky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Digitální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Nástěnné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102" name="Picture 6" descr="http://files.zskaznejov.webnode.cz/200000390-ae188b00c7/foto%20-%20slune%C4%8Dn%C3%AD%20hodiny%20-%2045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4005064"/>
            <a:ext cx="2664295" cy="2001182"/>
          </a:xfrm>
          <a:prstGeom prst="rect">
            <a:avLst/>
          </a:prstGeom>
          <a:noFill/>
        </p:spPr>
      </p:pic>
      <p:pic>
        <p:nvPicPr>
          <p:cNvPr id="1026" name="Picture 2" descr="C:\Users\Jana1\Pictures\DSC00175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1412776"/>
            <a:ext cx="2438400" cy="1944216"/>
          </a:xfrm>
          <a:prstGeom prst="rect">
            <a:avLst/>
          </a:prstGeom>
          <a:noFill/>
        </p:spPr>
      </p:pic>
      <p:pic>
        <p:nvPicPr>
          <p:cNvPr id="1027" name="Picture 3" descr="C:\Users\Jana1\Pictures\DSC00174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75856" y="3501008"/>
            <a:ext cx="2438400" cy="1972816"/>
          </a:xfrm>
          <a:prstGeom prst="rect">
            <a:avLst/>
          </a:prstGeom>
          <a:noFill/>
        </p:spPr>
      </p:pic>
      <p:pic>
        <p:nvPicPr>
          <p:cNvPr id="1028" name="Picture 4" descr="C:\Users\Jana1\AppData\Local\Microsoft\Windows\Temporary Internet Files\Content.IE5\E7MPS5ZW\MP900430959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99592" y="1340768"/>
            <a:ext cx="1797950" cy="2448272"/>
          </a:xfrm>
          <a:prstGeom prst="rect">
            <a:avLst/>
          </a:prstGeom>
          <a:noFill/>
        </p:spPr>
      </p:pic>
      <p:pic>
        <p:nvPicPr>
          <p:cNvPr id="1029" name="Picture 5" descr="C:\Users\Jana1\AppData\Local\Microsoft\Windows\Temporary Internet Files\Content.IE5\ASDJ06ZF\MP900433245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12160" y="1268760"/>
            <a:ext cx="2461652" cy="243052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76672"/>
            <a:ext cx="6336704" cy="1224136"/>
          </a:xfrm>
          <a:ln>
            <a:solidFill>
              <a:srgbClr val="FF0000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Čtvrt, půl, tři čtvrtě, celá,</a:t>
            </a:r>
            <a:br>
              <a:rPr lang="cs-CZ" dirty="0" smtClean="0"/>
            </a:br>
            <a:r>
              <a:rPr lang="cs-CZ" dirty="0" smtClean="0"/>
              <a:t> ukaž mi ručičko, kolik to dělá.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611560" y="4437112"/>
            <a:ext cx="1872208" cy="1582688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Čtvrt na dvě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482" name="Picture 2" descr="http://t0.gstatic.com/images?q=tbn:ANd9GcSRZd84US47jFRsxIdYRkkfzmhXN0DAFYvorfMoLm5lYI0FI2Y&amp;t=1&amp;usg=__DZs5AtOwJPaK9SJKZnwYtnENIEI=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2132856"/>
            <a:ext cx="1584176" cy="1584176"/>
          </a:xfrm>
          <a:prstGeom prst="rect">
            <a:avLst/>
          </a:prstGeom>
          <a:noFill/>
        </p:spPr>
      </p:pic>
      <p:pic>
        <p:nvPicPr>
          <p:cNvPr id="20486" name="Picture 6" descr="http://t0.gstatic.com/images?q=tbn:ANd9GcQ_teISbyWaJ-AEZf6cvaVFLMFu4B03ACJNJKJ0GlzQl24n-B0&amp;t=1&amp;usg=__UGtxdSI2_3QB4X5zNuLKpNdHUmU=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988840"/>
            <a:ext cx="1767468" cy="1944216"/>
          </a:xfrm>
          <a:prstGeom prst="rect">
            <a:avLst/>
          </a:prstGeom>
          <a:noFill/>
        </p:spPr>
      </p:pic>
      <p:pic>
        <p:nvPicPr>
          <p:cNvPr id="20488" name="Picture 8" descr="http://t0.gstatic.com/images?q=tbn:ANd9GcRotuAjKhUuhyJdZh3GmqrdM3SwlyrQNlolEfk0H2jnE1bQrI4&amp;t=1&amp;usg=__z9Y8DwX3rPdS17IKcfI7hqkWA-M=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1916832"/>
            <a:ext cx="2152650" cy="2124075"/>
          </a:xfrm>
          <a:prstGeom prst="rect">
            <a:avLst/>
          </a:prstGeom>
          <a:noFill/>
        </p:spPr>
      </p:pic>
      <p:sp>
        <p:nvSpPr>
          <p:cNvPr id="13" name="Zástupný symbol pro obsah 5"/>
          <p:cNvSpPr txBox="1">
            <a:spLocks/>
          </p:cNvSpPr>
          <p:nvPr/>
        </p:nvSpPr>
        <p:spPr>
          <a:xfrm>
            <a:off x="2843808" y="4365104"/>
            <a:ext cx="1872208" cy="15106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tabLst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Půl desáté</a:t>
            </a: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Zástupný symbol pro obsah 5"/>
          <p:cNvSpPr txBox="1">
            <a:spLocks/>
          </p:cNvSpPr>
          <p:nvPr/>
        </p:nvSpPr>
        <p:spPr>
          <a:xfrm>
            <a:off x="4644008" y="4365104"/>
            <a:ext cx="1872208" cy="158268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Tři čtvrtě na 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 tři</a:t>
            </a: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Zástupný symbol pro obsah 5"/>
          <p:cNvSpPr txBox="1">
            <a:spLocks/>
          </p:cNvSpPr>
          <p:nvPr/>
        </p:nvSpPr>
        <p:spPr>
          <a:xfrm>
            <a:off x="7092280" y="4437112"/>
            <a:ext cx="1872208" cy="158268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Čtyři hodiny</a:t>
            </a: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Jana1\AppData\Local\Microsoft\Windows\Temporary Internet Files\Content.IE5\UV0VQDIK\MC90044146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01143" y="1988840"/>
            <a:ext cx="2742857" cy="27428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Digitální hodiny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2125216"/>
          </a:xfrm>
        </p:spPr>
        <p:txBody>
          <a:bodyPr/>
          <a:lstStyle/>
          <a:p>
            <a:r>
              <a:rPr lang="cs-CZ" dirty="0" smtClean="0"/>
              <a:t>Digitální hodiny zapisují čas pomocí 24 čísel. Takto zapsaný čas je v jízdních řádech, v televizním programu na digitálních hodinkách apod.</a:t>
            </a:r>
          </a:p>
          <a:p>
            <a:r>
              <a:rPr lang="cs-CZ" dirty="0" smtClean="0"/>
              <a:t>13:00 je jedna hodina odpoledne</a:t>
            </a:r>
            <a:endParaRPr lang="cs-CZ" dirty="0"/>
          </a:p>
        </p:txBody>
      </p:sp>
      <p:pic>
        <p:nvPicPr>
          <p:cNvPr id="21506" name="Picture 2" descr="http://t1.gstatic.com/images?q=tbn:gCttVeW09sr_AM:b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3429000"/>
            <a:ext cx="1304925" cy="1304926"/>
          </a:xfrm>
          <a:prstGeom prst="rect">
            <a:avLst/>
          </a:prstGeom>
          <a:noFill/>
        </p:spPr>
      </p:pic>
      <p:pic>
        <p:nvPicPr>
          <p:cNvPr id="21508" name="Picture 4" descr="http://t0.gstatic.com/images?q=tbn:ANd9GcTfkKGrn0-lKKp6rxOT93E2A5snzCywb_AqnllQ-jX5EYoDihE&amp;t=1&amp;usg=__DoQx70yRwMoQBehYQJsykiT_eZ0=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4524374"/>
            <a:ext cx="1952625" cy="2333626"/>
          </a:xfrm>
          <a:prstGeom prst="rect">
            <a:avLst/>
          </a:prstGeom>
          <a:noFill/>
        </p:spPr>
      </p:pic>
      <p:pic>
        <p:nvPicPr>
          <p:cNvPr id="21510" name="Picture 6" descr="http://t3.gstatic.com/images?q=tbn:ANd9GcT6XL5bzjbfYRMsxPBulGydHf86zvHCaIvbEOKMv4jGFBsBbOE&amp;t=1&amp;usg=__xwJEpLTQIhtqoNJ1FYWLKUz-n_8=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3284984"/>
            <a:ext cx="2106935" cy="1656184"/>
          </a:xfrm>
          <a:prstGeom prst="rect">
            <a:avLst/>
          </a:prstGeom>
          <a:noFill/>
        </p:spPr>
      </p:pic>
      <p:sp>
        <p:nvSpPr>
          <p:cNvPr id="10" name="Zástupný symbol pro obsah 5"/>
          <p:cNvSpPr txBox="1">
            <a:spLocks/>
          </p:cNvSpPr>
          <p:nvPr/>
        </p:nvSpPr>
        <p:spPr>
          <a:xfrm>
            <a:off x="5940152" y="2708920"/>
            <a:ext cx="2952328" cy="349336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>
            <a:normAutofit lnSpcReduction="1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tabLst/>
              <a:defRPr/>
            </a:pPr>
            <a:r>
              <a:rPr kumimoji="0" lang="cs-CZ" sz="15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15:00  Zprávy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tabLst/>
              <a:defRPr/>
            </a:pPr>
            <a:r>
              <a:rPr lang="cs-CZ" sz="15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15:05  Náš venkov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tabLst/>
              <a:defRPr/>
            </a:pPr>
            <a:r>
              <a:rPr kumimoji="0" lang="cs-CZ" sz="15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15:30</a:t>
            </a:r>
            <a:r>
              <a:rPr kumimoji="0" lang="cs-CZ" sz="1500" b="0" i="0" u="none" strike="noStrike" kern="1200" cap="none" spc="0" normalizeH="0" noProof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  Dobrá rada nad zlato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tabLst/>
              <a:defRPr/>
            </a:pPr>
            <a:r>
              <a:rPr lang="cs-CZ" sz="1500" baseline="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16:00 </a:t>
            </a:r>
            <a:r>
              <a:rPr lang="cs-CZ" sz="15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Kouzelná školka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tabLst/>
              <a:defRPr/>
            </a:pPr>
            <a:r>
              <a:rPr kumimoji="0" lang="cs-CZ" sz="15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16:30</a:t>
            </a:r>
            <a:r>
              <a:rPr kumimoji="0" lang="cs-CZ" sz="1500" b="0" i="0" u="none" strike="noStrike" kern="1200" cap="none" spc="0" normalizeH="0" noProof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  Věda je zábava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tabLst/>
              <a:defRPr/>
            </a:pPr>
            <a:r>
              <a:rPr lang="cs-CZ" sz="1500" baseline="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17:00  Tykadlo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tabLst/>
              <a:defRPr/>
            </a:pPr>
            <a:r>
              <a:rPr kumimoji="0" lang="cs-CZ" sz="15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17:15  AZ kvíz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tabLst/>
              <a:defRPr/>
            </a:pPr>
            <a:r>
              <a:rPr lang="cs-CZ" sz="15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17:45  Černé ovce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tabLst/>
              <a:defRPr/>
            </a:pPr>
            <a:r>
              <a:rPr kumimoji="0" lang="cs-CZ" sz="15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18:00  Předpověď počasí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tabLst/>
              <a:defRPr/>
            </a:pPr>
            <a:r>
              <a:rPr lang="cs-CZ" sz="15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18:05  Večerníček z Čech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tabLst/>
              <a:defRPr/>
            </a:pPr>
            <a:r>
              <a:rPr lang="cs-CZ" sz="15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18:15  Bydlení je hra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tabLst/>
              <a:defRPr/>
            </a:pPr>
            <a:r>
              <a:rPr lang="cs-CZ" sz="15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18:45 Večerníček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tabLst/>
              <a:defRPr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tabLst/>
              <a:defRPr/>
            </a:pP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74638"/>
            <a:ext cx="3960440" cy="113813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Části dne</a:t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sz="2200" dirty="0" smtClean="0">
                <a:solidFill>
                  <a:srgbClr val="C00000"/>
                </a:solidFill>
              </a:rPr>
              <a:t>přiřaď ke správnému obrázku</a:t>
            </a:r>
            <a:endParaRPr lang="cs-CZ" sz="2200" dirty="0">
              <a:solidFill>
                <a:srgbClr val="C00000"/>
              </a:solidFill>
            </a:endParaRP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2217440" cy="4501480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ráno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dopoledne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poledne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odpoledne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večer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noc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2530" name="Picture 2" descr="C:\Users\Jana\AppData\Local\Microsoft\Windows\Temporary Internet Files\Content.IE5\T6YGJBN1\MC9003187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4293096"/>
            <a:ext cx="822960" cy="1822399"/>
          </a:xfrm>
          <a:prstGeom prst="rect">
            <a:avLst/>
          </a:prstGeom>
          <a:noFill/>
        </p:spPr>
      </p:pic>
      <p:pic>
        <p:nvPicPr>
          <p:cNvPr id="22532" name="Picture 4" descr="C:\Users\Jana\AppData\Local\Microsoft\Windows\Temporary Internet Files\Content.IE5\T6YGJBN1\MC9002870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692696"/>
            <a:ext cx="1821335" cy="2018490"/>
          </a:xfrm>
          <a:prstGeom prst="rect">
            <a:avLst/>
          </a:prstGeom>
          <a:noFill/>
        </p:spPr>
      </p:pic>
      <p:pic>
        <p:nvPicPr>
          <p:cNvPr id="22533" name="Picture 5" descr="C:\Users\Jana\AppData\Local\Microsoft\Windows\Temporary Internet Files\Content.IE5\DQYQPW8T\MC90041092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116632"/>
            <a:ext cx="1368151" cy="1382080"/>
          </a:xfrm>
          <a:prstGeom prst="rect">
            <a:avLst/>
          </a:prstGeom>
          <a:noFill/>
        </p:spPr>
      </p:pic>
      <p:pic>
        <p:nvPicPr>
          <p:cNvPr id="22534" name="Picture 6" descr="C:\Users\Jana\AppData\Local\Microsoft\Windows\Temporary Internet Files\Content.IE5\60XUAPBY\MC90028183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2" y="4797152"/>
            <a:ext cx="1819656" cy="1338682"/>
          </a:xfrm>
          <a:prstGeom prst="rect">
            <a:avLst/>
          </a:prstGeom>
          <a:noFill/>
        </p:spPr>
      </p:pic>
      <p:pic>
        <p:nvPicPr>
          <p:cNvPr id="22535" name="Picture 7" descr="C:\Users\Jana\AppData\Local\Microsoft\Windows\Temporary Internet Files\Content.IE5\T6YGJBN1\MC90028116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03848" y="2348880"/>
            <a:ext cx="1476214" cy="1913531"/>
          </a:xfrm>
          <a:prstGeom prst="rect">
            <a:avLst/>
          </a:prstGeom>
          <a:noFill/>
        </p:spPr>
      </p:pic>
      <p:pic>
        <p:nvPicPr>
          <p:cNvPr id="22536" name="Picture 8" descr="C:\Users\Jana\AppData\Local\Microsoft\Windows\Temporary Internet Files\Content.IE5\BJ9ZEPB1\MC90023355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236296" y="4869160"/>
            <a:ext cx="1616044" cy="1391216"/>
          </a:xfrm>
          <a:prstGeom prst="rect">
            <a:avLst/>
          </a:prstGeom>
          <a:noFill/>
        </p:spPr>
      </p:pic>
      <p:pic>
        <p:nvPicPr>
          <p:cNvPr id="22539" name="Picture 11" descr="C:\Users\Jana\AppData\Local\Microsoft\Windows\Temporary Internet Files\Content.IE5\60XUAPBY\MC90029595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732240" y="3356992"/>
            <a:ext cx="1839083" cy="1463303"/>
          </a:xfrm>
          <a:prstGeom prst="rect">
            <a:avLst/>
          </a:prstGeom>
          <a:noFill/>
        </p:spPr>
      </p:pic>
      <p:pic>
        <p:nvPicPr>
          <p:cNvPr id="22541" name="Picture 13" descr="C:\Users\Jana\AppData\Local\Microsoft\Windows\Temporary Internet Files\Content.IE5\BJ9ZEPB1\MC900343397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860032" y="2060848"/>
            <a:ext cx="1780337" cy="177667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Webové stránky- výuka hodin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827584" y="1556792"/>
            <a:ext cx="6984776" cy="792088"/>
          </a:xfrm>
        </p:spPr>
        <p:txBody>
          <a:bodyPr/>
          <a:lstStyle/>
          <a:p>
            <a:r>
              <a:rPr lang="cs-CZ" dirty="0" smtClean="0"/>
              <a:t>Chytré stránky  pro výuku hodin.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827584" y="2988400"/>
            <a:ext cx="669674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teachingtime.co.uk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draggames</a:t>
            </a:r>
            <a:r>
              <a:rPr lang="cs-CZ" dirty="0" smtClean="0">
                <a:hlinkClick r:id="rId2"/>
              </a:rPr>
              <a:t>/y1atod.html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teachingtime.co.uk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draggames</a:t>
            </a:r>
            <a:r>
              <a:rPr lang="cs-CZ" dirty="0" smtClean="0">
                <a:hlinkClick r:id="rId3"/>
              </a:rPr>
              <a:t>/y2dtoa.html</a:t>
            </a:r>
            <a:endParaRPr lang="cs-CZ" dirty="0" smtClean="0"/>
          </a:p>
          <a:p>
            <a:endParaRPr lang="cs-CZ" dirty="0" smtClean="0">
              <a:solidFill>
                <a:schemeClr val="accent1"/>
              </a:solidFill>
            </a:endParaRPr>
          </a:p>
          <a:p>
            <a:r>
              <a:rPr lang="cs-CZ" dirty="0" smtClean="0">
                <a:solidFill>
                  <a:schemeClr val="accent1"/>
                </a:solidFill>
              </a:rPr>
              <a:t>http://www.</a:t>
            </a:r>
            <a:r>
              <a:rPr lang="cs-CZ" dirty="0" err="1" smtClean="0">
                <a:solidFill>
                  <a:schemeClr val="accent1"/>
                </a:solidFill>
              </a:rPr>
              <a:t>teachingtime.co.uk</a:t>
            </a:r>
            <a:r>
              <a:rPr lang="cs-CZ" dirty="0" smtClean="0">
                <a:solidFill>
                  <a:schemeClr val="accent1"/>
                </a:solidFill>
              </a:rPr>
              <a:t>/</a:t>
            </a:r>
            <a:r>
              <a:rPr lang="cs-CZ" dirty="0" err="1" smtClean="0">
                <a:solidFill>
                  <a:schemeClr val="accent1"/>
                </a:solidFill>
              </a:rPr>
              <a:t>clock</a:t>
            </a:r>
            <a:r>
              <a:rPr lang="cs-CZ" dirty="0" smtClean="0">
                <a:solidFill>
                  <a:schemeClr val="accent1"/>
                </a:solidFill>
              </a:rPr>
              <a:t>/</a:t>
            </a:r>
            <a:r>
              <a:rPr lang="cs-CZ" dirty="0" err="1" smtClean="0">
                <a:solidFill>
                  <a:schemeClr val="accent1"/>
                </a:solidFill>
              </a:rPr>
              <a:t>clockres.html</a:t>
            </a:r>
            <a:endParaRPr lang="cs-CZ" dirty="0">
              <a:solidFill>
                <a:schemeClr val="accent1"/>
              </a:solidFill>
            </a:endParaRPr>
          </a:p>
        </p:txBody>
      </p:sp>
      <p:pic>
        <p:nvPicPr>
          <p:cNvPr id="19457" name="Picture 1" descr="C:\Users\Jana\AppData\Local\Microsoft\Windows\Temporary Internet Files\Content.IE5\DQYQPW8T\MC90041077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1772816"/>
            <a:ext cx="2547801" cy="26642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8050088" cy="4933528"/>
          </a:xfrm>
        </p:spPr>
        <p:txBody>
          <a:bodyPr>
            <a:normAutofit fontScale="47500" lnSpcReduction="20000"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Člověk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 jeho svět učebnice DIDAKTIS 2007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Člověk a jeho svět – průvodce pro učitele 2007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Kolektiv autorů -Velká kniha pro malé děti,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Librex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1998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3400" b="1" dirty="0"/>
              <a:t>Adresy – URL:</a:t>
            </a:r>
            <a:endParaRPr lang="cs-CZ" sz="3400" dirty="0"/>
          </a:p>
          <a:p>
            <a:r>
              <a:rPr lang="cs-CZ" sz="2500" u="sng" dirty="0">
                <a:hlinkClick r:id="rId2"/>
              </a:rPr>
              <a:t>https://lh6.ggpht.com/g_y-1Y1ySeDHIkEkgo1Hcplv1ayWch0lHByxRrce1x6G4CoKh0OUK-kl8MfYlJnhcFsJR5o=s85</a:t>
            </a:r>
            <a:endParaRPr lang="cs-CZ" sz="2500" dirty="0"/>
          </a:p>
          <a:p>
            <a:r>
              <a:rPr lang="cs-CZ" sz="2500" u="sng" dirty="0">
                <a:hlinkClick r:id="rId3"/>
              </a:rPr>
              <a:t>https://lh3.ggpht.com/S_XJrSyCWrZS02V3cvgb92P28IKC2Ct0imeYVXedAvGM2uiETwcWSBIHnRAcUjf2zvsM=s112</a:t>
            </a:r>
            <a:endParaRPr lang="cs-CZ" sz="2500" dirty="0"/>
          </a:p>
          <a:p>
            <a:r>
              <a:rPr lang="cs-CZ" sz="2500" u="sng" dirty="0">
                <a:hlinkClick r:id="rId4"/>
              </a:rPr>
              <a:t>https://lh3.ggpht.com/-dTeScwDhXAXHkaTy0KgS56FRyA5Vhsz5S3AZ8qxp1mTrza6XKh8aRAFBHVpeR48maQb=s86</a:t>
            </a:r>
            <a:endParaRPr lang="cs-CZ" sz="2500" dirty="0"/>
          </a:p>
          <a:p>
            <a:r>
              <a:rPr lang="cs-CZ" sz="2500" u="sng" dirty="0">
                <a:hlinkClick r:id="rId5"/>
              </a:rPr>
              <a:t>http://lh5.ggpht.com/J3gvEf6EU61-gxCVrboUAV7buhmxZpy-wSd3UCj2JbWaxVnstD4tJmVNOzhUuYmIbXws9g=s113</a:t>
            </a:r>
            <a:endParaRPr lang="cs-CZ" sz="2500" dirty="0"/>
          </a:p>
          <a:p>
            <a:r>
              <a:rPr lang="cs-CZ" sz="2500" u="sng" dirty="0">
                <a:hlinkClick r:id="rId6"/>
              </a:rPr>
              <a:t>http://lh5.ggpht.com/ag-yKUyvX4VV9Kmizxb4JhXpqkjHOV6BwMOhB5d4D0fHAYoPaUIabwgzaXUWMdPeRMmsACY=s113</a:t>
            </a:r>
            <a:endParaRPr lang="cs-CZ" sz="2500" dirty="0"/>
          </a:p>
          <a:p>
            <a:r>
              <a:rPr lang="cs-CZ" sz="2500" u="sng" dirty="0">
                <a:hlinkClick r:id="rId7"/>
              </a:rPr>
              <a:t>http://lh3.ggpht.com/HdEZy07BaTg4OzAnkKIOHGypt4BrB-qKu4Lo6ilkS-lBRCWaBQqp9kxF5_A2tt-W9iNH_rc=s113</a:t>
            </a:r>
            <a:endParaRPr lang="cs-CZ" sz="2500" dirty="0"/>
          </a:p>
          <a:p>
            <a:r>
              <a:rPr lang="cs-CZ" sz="2500" u="sng" dirty="0">
                <a:hlinkClick r:id="rId8"/>
              </a:rPr>
              <a:t>http://lh5.ggpht.com/GWKVMhjktz7maTGKb4CXb89OfOdO4KBtpCsDroPCcWqi9zaGLGqSBR6XTAK0fIIybWa1Gw=s85</a:t>
            </a:r>
            <a:endParaRPr lang="cs-CZ" sz="2500" dirty="0"/>
          </a:p>
          <a:p>
            <a:r>
              <a:rPr lang="cs-CZ" sz="2500" u="sng" dirty="0">
                <a:hlinkClick r:id="rId9"/>
              </a:rPr>
              <a:t>http://lh4.ggpht.com/ItpNl8Cq5kBsiXRMM95F5lvNTeKMSe6EcdeVR1EFgGEniqVaHyXWEKDYn0KU-Cchy650xg=s85</a:t>
            </a:r>
            <a:endParaRPr lang="cs-CZ" sz="2500" dirty="0"/>
          </a:p>
          <a:p>
            <a:r>
              <a:rPr lang="cs-CZ" sz="2500" u="sng" dirty="0">
                <a:hlinkClick r:id="rId10"/>
              </a:rPr>
              <a:t>https://lh6.ggpht.com/HTuS1YFfgdgWePfwqMdqg4xJQGsYc5tNtmoM3aGw_0JGACYKryMEtxh8KDGMDjRW8nuUXw=s86</a:t>
            </a:r>
            <a:endParaRPr lang="cs-CZ" sz="2500" dirty="0"/>
          </a:p>
          <a:p>
            <a:r>
              <a:rPr lang="cs-CZ" sz="2500" u="sng" dirty="0">
                <a:hlinkClick r:id="rId11"/>
              </a:rPr>
              <a:t>https://lh4.ggpht.com/Wf-TbJxZ40IT-mJbpA4Q0pQ4olMaNS7i0g9hPHqpVfQfDZEoA0RTazvtFsh1oKy4_ZtJcw=s85</a:t>
            </a:r>
            <a:endParaRPr lang="cs-CZ" sz="2500" dirty="0"/>
          </a:p>
          <a:p>
            <a:r>
              <a:rPr lang="cs-CZ" sz="2500" u="sng" dirty="0">
                <a:hlinkClick r:id="rId12"/>
              </a:rPr>
              <a:t>https://lh6.ggpht.com/WlAIHTvWqwLo6TUtsuEqGCuDDwdgzU8RFGcrzWuO1YAHv20rvDax9HGMWv4CVuNBOBvGJA=s85</a:t>
            </a:r>
            <a:endParaRPr lang="cs-CZ" sz="2500" dirty="0"/>
          </a:p>
          <a:p>
            <a:r>
              <a:rPr lang="cs-CZ" sz="2500" u="sng" dirty="0">
                <a:hlinkClick r:id="rId13"/>
              </a:rPr>
              <a:t>https://lh4.ggpht.com/xNxo2G6EWkedYlfDEdT83Iq4hrxd-CEwcQR4DdykSyvRVtDoqei0affwc1QnsKpVaYVm=s85</a:t>
            </a:r>
            <a:endParaRPr lang="cs-CZ" sz="2500" dirty="0"/>
          </a:p>
          <a:p>
            <a:r>
              <a:rPr lang="cs-CZ" sz="2500" u="sng" dirty="0">
                <a:hlinkClick r:id="rId14"/>
              </a:rPr>
              <a:t>www.office.microsoft.com</a:t>
            </a:r>
            <a:endParaRPr lang="cs-CZ" sz="2500" dirty="0"/>
          </a:p>
          <a:p>
            <a:r>
              <a:rPr lang="cs-CZ" sz="2400" dirty="0"/>
              <a:t> 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256</TotalTime>
  <Words>266</Words>
  <Application>Microsoft Office PowerPoint</Application>
  <PresentationFormat>Předvádění na obrazovce (4:3)</PresentationFormat>
  <Paragraphs>91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Jmění</vt:lpstr>
      <vt:lpstr>Základní škola a mateřská škola Staré Město   Interaktivní škola pro žáka 21.století</vt:lpstr>
      <vt:lpstr>Čas určujeme pomocí hodin.</vt:lpstr>
      <vt:lpstr>Čtvrt, půl, tři čtvrtě, celá,  ukaž mi ručičko, kolik to dělá.</vt:lpstr>
      <vt:lpstr>Digitální hodiny</vt:lpstr>
      <vt:lpstr>Části dne  přiřaď ke správnému obrázku</vt:lpstr>
      <vt:lpstr>Webové stránky- výuka hodin</vt:lpstr>
      <vt:lpstr>Přehled zdrojů a odkazů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User</cp:lastModifiedBy>
  <cp:revision>29</cp:revision>
  <dcterms:created xsi:type="dcterms:W3CDTF">2010-07-04T09:26:34Z</dcterms:created>
  <dcterms:modified xsi:type="dcterms:W3CDTF">2012-11-19T14:44:35Z</dcterms:modified>
</cp:coreProperties>
</file>