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59" r:id="rId3"/>
    <p:sldId id="262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49" d="100"/>
          <a:sy n="49" d="100"/>
        </p:scale>
        <p:origin x="-107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855040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133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Podzim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1026" name="Picture 2" descr="C:\Users\Jana\AppData\Local\Microsoft\Windows\Temporary Internet Files\Content.IE5\60XUAPBY\MC900281255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72816"/>
            <a:ext cx="2956243" cy="4392488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>
            <a:off x="2987824" y="3212976"/>
            <a:ext cx="144016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635896" y="2348880"/>
            <a:ext cx="7920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627784" y="1988840"/>
            <a:ext cx="18002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27784" y="3933056"/>
            <a:ext cx="18002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499992" y="1772816"/>
            <a:ext cx="71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LISTY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2204864"/>
            <a:ext cx="2404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KVĚTY  POZDĚJI PLODY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3140968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VĚTVE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72000" y="494116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KOŘENY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3717032"/>
            <a:ext cx="1847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KMEN</a:t>
            </a:r>
            <a:endParaRPr lang="cs-CZ" dirty="0">
              <a:latin typeface="Arial Narrow" pitchFamily="34" charset="0"/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2843808" y="5085184"/>
            <a:ext cx="15841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940151" y="3212976"/>
            <a:ext cx="2592289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Strom je vysoký, ze země vyrůstá kmen  a z něj větve.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1043608" y="1916832"/>
            <a:ext cx="2880320" cy="24482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3851920" y="2852936"/>
            <a:ext cx="792088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499992" y="2780928"/>
            <a:ext cx="1348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KORUNA</a:t>
            </a:r>
            <a:endParaRPr lang="cs-CZ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6146" name="Picture 2" descr="http://www.gify.org/bazagif/owoce/frutto001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445224"/>
            <a:ext cx="533400" cy="4000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" presetClass="emph" presetSubtype="1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9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30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34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3 -0.05067  0.075 -0.08267  0.125 -0.08267  C 0.175 -0.08267  0.22 -0.05067  0.25 0  C 0.22 0.05067  0.175 0.08267  0.125 0.08267  C 0.075 0.08267  0.03 0.05067  0 0  Z" pathEditMode="relative" ptsTypes="">
                                      <p:cBhvr>
                                        <p:cTn id="4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  <p:bldP spid="24" grpId="0"/>
      <p:bldP spid="27" grpId="0"/>
      <p:bldP spid="28" grpId="0"/>
      <p:bldP spid="31" grpId="0" animBg="1"/>
      <p:bldP spid="33" grpId="0" animBg="1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613048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Narrow" pitchFamily="34" charset="0"/>
              </a:rPr>
              <a:t>Keř je nižší, nemá kmen, větve rostou hned ze země.</a:t>
            </a:r>
            <a:endParaRPr lang="cs-CZ" dirty="0">
              <a:solidFill>
                <a:schemeClr val="accent5">
                  <a:lumMod val="5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3074" name="Picture 2" descr="http://t3.gstatic.com/images?q=tbn:ANd9GcR-oc9Laj7abS1-c9hbvI-pEHgdNiOnwCDhAgyhs4CbcndfmW0&amp;t=1&amp;usg=__9Vqly_XmfJ7WQDCvWJYFASJ_wNA=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2466975" cy="1847851"/>
          </a:xfrm>
          <a:prstGeom prst="rect">
            <a:avLst/>
          </a:prstGeom>
          <a:noFill/>
        </p:spPr>
      </p:pic>
      <p:pic>
        <p:nvPicPr>
          <p:cNvPr id="3076" name="Picture 4" descr="http://media.novinky.cz/092/150924-original-npfu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789040"/>
            <a:ext cx="2524781" cy="2376264"/>
          </a:xfrm>
          <a:prstGeom prst="rect">
            <a:avLst/>
          </a:prstGeom>
          <a:noFill/>
        </p:spPr>
      </p:pic>
      <p:pic>
        <p:nvPicPr>
          <p:cNvPr id="3078" name="Picture 6" descr="http://pohlazeniduse.info/images/cervnova/sipkova-ruze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988840"/>
            <a:ext cx="2616225" cy="18706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63888" y="2636912"/>
            <a:ext cx="1138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OKRASNÉ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581128"/>
            <a:ext cx="2592288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V LESE A V ZAHRADÁCH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MALINÍK, OSTRUŽINÍK,RYBÍZ,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ANGREŠT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045096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Arial Narrow" pitchFamily="34" charset="0"/>
              </a:rPr>
              <a:t>Stromy a keře, které mají dřevnatý stonek nazýváme </a:t>
            </a:r>
            <a:r>
              <a:rPr lang="cs-CZ" dirty="0" smtClean="0">
                <a:solidFill>
                  <a:srgbClr val="996633"/>
                </a:solidFill>
                <a:latin typeface="Arial Narrow" pitchFamily="34" charset="0"/>
              </a:rPr>
              <a:t>dřeviny.</a:t>
            </a:r>
          </a:p>
          <a:p>
            <a:r>
              <a:rPr lang="cs-CZ" dirty="0" smtClean="0">
                <a:latin typeface="Arial Narrow" pitchFamily="34" charset="0"/>
              </a:rPr>
              <a:t>Rostliny, které mají dužnatý stonek nazýváme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byliny.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2050" name="Picture 2" descr="C:\Users\Jana1\AppData\Local\Microsoft\Windows\Temporary Internet Files\Content.IE5\E7MPS5ZW\MP9004486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492896"/>
            <a:ext cx="2520280" cy="3394146"/>
          </a:xfrm>
          <a:prstGeom prst="rect">
            <a:avLst/>
          </a:prstGeom>
          <a:noFill/>
        </p:spPr>
      </p:pic>
      <p:pic>
        <p:nvPicPr>
          <p:cNvPr id="2051" name="Picture 3" descr="C:\Users\Jana1\AppData\Local\Microsoft\Windows\Temporary Internet Files\Content.IE5\ASDJ06ZF\MP90014531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2284" y="2492896"/>
            <a:ext cx="2182923" cy="33843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707904" y="2348880"/>
            <a:ext cx="1584176" cy="4320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Arial Narrow" pitchFamily="34" charset="0"/>
              </a:rPr>
              <a:t>   byliny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285293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dřeviny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1508" name="Picture 4" descr="http://t3.gstatic.com/images?q=tbn:ANd9GcTzih1F5U95aG-skcuwxYdPEy7J9cfzTq5yI2ITdEbxn5YsKB0&amp;t=1&amp;usg=__-tJUdFtItWJC3ZKJctalzjIZ8lQ=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12776"/>
            <a:ext cx="2466975" cy="1847851"/>
          </a:xfrm>
          <a:prstGeom prst="rect">
            <a:avLst/>
          </a:prstGeom>
          <a:noFill/>
        </p:spPr>
      </p:pic>
      <p:pic>
        <p:nvPicPr>
          <p:cNvPr id="21512" name="Picture 8" descr="http://t1.gstatic.com/images?q=tbn:ANd9GcRu9BhUwToX5HwJh87uim_iY2UEiqsPtf0zyxR4pv4qABfmG9k&amp;t=1&amp;usg=__54FGakLi0tkD0shm5CfG5bu-bCI=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789040"/>
            <a:ext cx="2000250" cy="2286001"/>
          </a:xfrm>
          <a:prstGeom prst="rect">
            <a:avLst/>
          </a:prstGeom>
          <a:noFill/>
        </p:spPr>
      </p:pic>
      <p:sp>
        <p:nvSpPr>
          <p:cNvPr id="21516" name="AutoShape 12" descr="data:image/jpg;base64,/9j/4AAQSkZJRgABAQAAAQABAAD/2wCEAAkGBhQSERQUExIWFBUUFBcXGRcXGBYaHhcYHxcdFxciGB4eICgeGyAmGRggHy8gJCc1MDgsHR4xNTQtNSYrLCkBCQoKDgwOGg8PGi8lHiQvKikpNCksLC0sKiwtKSwsLCwsLCksLCw0LCwsLCksLC0sLCwsKSksLCkpLCwsLCksLP/AABEIAFsArwMBIgACEQEDEQH/xAAbAAACAgMBAAAAAAAAAAAAAAAFBgQHAAEDAv/EADsQAAIBAgQEBAQDBgUFAAAAAAECEQADBBIhMQUGQVETImGBBzJxkSNSsRRCQ3KhwRVi0eHxJDOCssL/xAAZAQADAQEBAAAAAAAAAAAAAAABAgMABAX/xAAoEQACAgICAQMCBwAAAAAAAAAAAQIRAyESMQQiQVFhwRMUMnGR0fD/2gAMAwEAAhEDEQA/ALxrWauONvhLbszZAFJLflEb+1LWNulkw+e/JGUrcRWVnuSBKr1VkYgqe4NAw1zUO5xa0JlwAoBLdNWKDXacwiKWcdjr9pW8a/b8NiyIQQrXC05crTCFCwEanyetTMJYa2qJcWELAEFQ7ZjcYo9yBlExJMaGCa1hGaa3QHBG4gH4xuhTr5ZZozZoM/MzEegC+tdcJzPaYXc7C01j/uqxXyaA6kaHeNOtawBmsrjhMWty2txTKuoYH0IkV2omPJag3FuYfAuInhlgwPmkKAY03r1zVbdsOwQSdyNflGp/SlnnDC3mUHuon5iB5enbbYfWk/VLinQLob8Hxi3cOVW1/XUjT7E1PBqqOXOHXvGAGYDMF8wmfr03B37Va61WUaZkzdZWVo0oTy90KCSQABJJ2A9aiJxiyWKi6mYGIzDeM36a0s863me4lmSFME6MJmQdflYFT8tI9g27ni5bLWxZIhmM5tYgg7bbdq8zN5/4c3FRuqv6Wepg8GE4pzk05dUi6g1eqB8n3rjYZDcktJ1PUbgz1GtGya9GMuSTPOyQ4TcfjRutTQ48xYcNlN9AZjfr012qezwJ6RNaxD1NZNI1z4hux/DseUMBLmCRm3A6SPsaLcr84Li2a2VKXEEkbq3fKewJqEPJxzlxi9nbPwc+OHOUdLvrRJ4zfJjw7xTLnDlcjZPLmUuCZ0I6d61y/Zd7Je8wZ7pJLIzFcuylJ+URBjvUnG8NYmbRRJDZhkB8RisJmbeAd++1dBgcqg5sjBRLLABIEGQdK6DiIuGwdpUyC2i5HAZVVQDmO8Rs2afuOldxfgMViWYqvaF8sn0BBP8ASg3H8dfW2Xsql58yLIlQZcZQZkEhiIhup0r3w9xbs+JiTly2wSpEJoNBmPza9O51k1gWQuYrqWUN3DHLes5bhAMeIjEq7MmgbY+YjofrVf8AG2e74mJtsWGJe2lxbYg23MKIAPmW4FI7hhBozz5jybtrFqJsXEW2W0OR4zDMIgRmjqN6D8ZxdjDuB5rNnEZLzpa+aUe4i+FmIChwSxnaNN6hLbJS2x95E4kCTbe8WuRC2UlksW12BYDLm7mewp2FVt8M+N2Gbw7OGuozDV2gqFEwAYB/pBPeKsmqw6KR6PLCRB2NLOKJuXUw5UhrexacrplPYyJEAmiPHbN45DaMQwDSYEEgbem9cnx1oBbiZX8N2Viunmymf6io5ZO66qv4HRywnDLi4svoFyTA6Zmkr95NMIqFwu7nTOQQXMwQRAiANfSpoqsOrvsBuvJNeq8XEkEHY6U5hA5n4jaxF5LdofiZwvisTl3Ige/UVJucpPmQX7pZC4Xy/wAoKnXbzAj3FEsVyThwwuoHDW/MoU5gSDI8p31G00M4px/O5Vne0QQAg0ytlzZm6t5wFAO0zXm/lIylzypcvoejPznBKGDSXzV39hs4betea1agC0cpCiACdYHT7V14jhy9p0UlSykAjoY0pY4TzSP+ktJaAa9mNz/LBKk+pLKTTdNeiqo867KwxPKOJa54WRBnViSXBBWFUkadzoCKsfAYbw7SITORFWddYEUrX+bPxpyFHslluDfy5lPlmNTG3rNHMDzAj2DeYZFBI1IPp09dKlDhG0jIX+b+UUxN1DautbukhWAAK5SC2ZhpqADqD2o1y9ypawoBHnuBYNwwDHYDYCoXLmKGIxeIvgMqhURQw39d94G3+tNIrKMXtIdTkk0m9m68uoO4mvVccXYDoVaYYQYJU+xGo9quIROOOBZLEgBXtEkmAALqk0u/ES9bt4O7bcXIvbMiSLbghgxOy+YTH1jekPmPDXEZxbvYg2GuKG8UtluEEkZcxJ0icw0Ma0d+H/ONy/c/Z7/nzZmuF9SCQSiidAgVJn1+tR/ET0T5W6F3lzmEThrbOpFo3LdyNFuW7oBGcMAFBZMrT0PpXvC4zBKMxLlkuKsZlfxrSj5nzFRZTSFWdiNCZhr4vj+Hu11LnhIRafwlyQq5gSLjkCMzkDKu8QY81K9jleyXt27d7DXWNgXLqXJyod9Tlm3IIG4M77xStUqFaa0Wfyo+ENtv2R1dc0tlbMFYjaT9NqPA0ucrctNhCwW+XsOoZbba+G3XK+7KR37CjWPxy2kLsdB3q8V7FVpHa7bDKQdiIpaU2w64cqMzXVdljrBDfeAw9D6UJv8AP7q66LkLQZGw6GN/WKO4jh4Jt3803jOVzsoKMQMoMR70mXG0kwRmpdHWzxVkxAw/hOVgkOfy/wCx0mjgNJ78yNhbQfEDxLmxI0yj5oOnSQPas4T8RrV18rKV217Ses+39afHjk42bkhxrK0K3RGOeIYBSWMAAydoHWq8xXFMISVGGuOD/ELjNvOmYmZ7E6jSrDvWQ4KsAQRBB2NAOPWMMlu4mZLVxkOUj5gehEeYCe1TmmBoCcqYFTjXurAtpb8oOmXN6HURrPaab+HcYtX8/hOGyGGj6T7j1qq7PF7tpzMkNbdNdyGXKRmnWDrvR74VWTnxDTIhR/p+lTxzT0hU/Y6/Eu1bU2mAAusCDvqo2nvBNCcbifAwlqwxhpe7cUQSuYyqsDoDGsUZ+IuCY3sO6BmcKwVEXMSQwIMe/XsKFYf4f33U3MReSwpOZgfO2upLEmJNCSu0Hdnrlf4gBDawyYRyXcDMbgJYsdWby/7AVZ1Ux/hvhSEMXAdLmrFhMgrtAZSDoKf+R+Lm4hsu5e5bAPm+bKdp/wCZrQyqUuKRRRXC738DVWordZXSKQ8fwy3dAzorFdVLAHKehHuB9qrziHJyi3dSwzpesreN28d2BXMq6Rqw1HYE/mFWHxXHeFbLxmOgVdszk5UHuxFCsHw/wrptuc4xVos5M+a6ulyO2ZGEDoLdLJJitWUvgeDsQpuJeW0Scl9A7IGI/iAAkGBBIM9jTlwTlizYtobtsl2dBbTN4iPmMlkEBWYxpmJiZO1PVq+mHZ7S5bdu3atZF2UMxubn1yjeo99xiUBVyv4VtzqMpLEgLHQmGUsDOtTUKFUaCeHx8i0oy5m3C6hVy5jHcQQJ9a7cTwPi2ykxOx7Gg2G4a9y4rZsqPbV2A0OumQEfKuVVBI/KR1pjVYAqqY5X7clrYdbl68pGdQdIkEgEfczpRF+HXf2e3bF6Xa9qT+6GVmHSZy/rU3juPw7v4NxghVS5ZpGWNonedTI6A1Ew3EbYteW4ofxg+QkSAZCwJkiIrkz5PVT62/7+xoxS6PDYSzi0dLtsjwAylgcwOUiYnc77jQnrUjgfIti0qllzNoYjYzI9fQ61E/xhlg+EDbbwRmNxRLPqMxO0tA/5o3wbjdy/JNjKod0JFxWhlYq0jQ7irYcrcTOKsMgVusrKsEylzm/gpuqHT5k3jcrv7x2pjoBzHzAbBCKBmInMdQBMaDqdKlmUXB8jCSbKnQlSCIj9N9j60f8Ah7Y8Jr9vUzkcN3GqwfWhOJ4sLpi4Ecnrl1n/AMYn3rphrrWCpAdBKmNcrQZ6+9eTibw5L20w6Yz8a4oLD3LxGYpbREWfmd2Jj02HtShiOO3r9pReZSwZoAEAyTBP8o29pqTzZxINbFzzDxMRAB6EWlA/U135UOHtW2xF5gAGKIW6gAZiF3OprsnyyeldMHudsDY4cpQO8uQBLm4EYn6wvoKcMFgbdpYtIqL2UAA/beq95v5lt4pBbRNA2hbQnTeOg9TRTknmK6+SwwVgqmG1BCjae/QVaDitA9x4rRrdR8fihbtu52RS32E10hAuPxyvj8PYmfDV7zD/ADZcqfbMT9qm8bfKLNz8l5J+jnwz/wC9K/w9wj3b2Ixl3VnJRf1aPQaD2oxx6xff8LLmVw4FxYGVihyZxOkOFgjT6VOErViRdqyfh4F3FM2oGQH6C0G/+jQjgWEQ4a6llYN5mYAGVtyABr0VWBIUe1b4VxJcSGEx+0vJA3yi0gcdxrKk/XvTPh8MqKFRQqgQAogAegpuxls5cPwnhoFLFjAliIkxG3T6VKrKymCL3NKuyFLdsFmEglVM6RBnuYHvSVn8Tx8qD8VLBAAB8Jrbm3iII2bKA07airB40GChgpbLrC/Np2HUUkFVNw4lJC3BcS5bDAMGgZHy7mWEN6Qa4sq9Tf8AqCc+OS+Gvjw8mdbTsEAOR1uhVKj95dIYDWdo1pw5aVkW6z+VXvO4+UAE/NGswTrrS7aDlLNtQCc1vT5cpV2uQ06ETvH03qVdtYhmYhrBmYJW4WE7ldfWJC/SkhlSpmobsPxBHdkVsxSM0bAnYTtPpUmaU8FaFq0BF9birJZUcqrHfTqD3iancF4w13KqtbOX5pLZyO+UwRI1muiOa6TNQfmo16xbLB2C5lEAmNB70v8AP3GL+Hw4ayuhOVn6p2jtO09Kqz9uYtJlixmTqT3nv/NVZMnKVaL4Fsdh9qjcUFs23W6Rlykn6dx71VPDuaMRYYKl0lfyEhh9jsD6Ud4jxdsQPGDAFBle2NCqQNT3GbWfpUMuWo+lWxoyTIfGcOWtrYUlgLxZHA8zkooAGsDQye1E8N8MCFGbEHNG2SQJ1I+bXWpPK/Cma8rMJSyJDd7jIs/Yf2p1FDBC42zNKyvh8NH28W3HfK2ntP8Aemnl7lpMIpgl3b5naJ+gA2HpRmsq6xxWzJUZWmWd63WVQJxt4cIsIoUamAIEn6etQ24e7ybl0jstslQPqd2P109KJVo0KMKPJfABYvYsls5F7ICYmCBcbbQElxMdZpvrjasKpYgAFzLHuYAk+wA9q7VoqkLFUqMrKysojAIcIe9dd8RItjypaDaFQfmeNyTrFeOKcCMzbnKdHtg5cy7wD+7tuOkij9aqGTFGa3+4U6FPhvB7rEhgVXXVhsC2aE9dN9vrR3AYbw2ZAvlABVtye4J6wf1qfFbqeHxY4kkhpT5OzUVFucLtm4LpQZ12bYxUut10uKfYhzvWFdSrAMrCCDqCPWl258PsITIRl9Axj+s0zVlZpPsFWL2H5Fwifwyfqx/tXPG8k2YzWZtuJiCSD6EHodqZKylcIv2DQG5WU+E2b5s5DehCqCKNV4RANgBrOle6MI8YqJjKysrKcx//2Q=="/>
          <p:cNvSpPr>
            <a:spLocks noChangeAspect="1" noChangeArrowheads="1"/>
          </p:cNvSpPr>
          <p:nvPr/>
        </p:nvSpPr>
        <p:spPr bwMode="auto">
          <a:xfrm>
            <a:off x="155575" y="-411163"/>
            <a:ext cx="1666875" cy="8667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8" name="AutoShape 14" descr="data:image/jpg;base64,/9j/4AAQSkZJRgABAQAAAQABAAD/2wCEAAkGBhQSERQUExIWFBUUFBcXGRcXGBYaHhcYHxcdFxciGB4eICgeGyAmGRggHy8gJCc1MDgsHR4xNTQtNSYrLCkBCQoKDgwOGg8PGi8lHiQvKikpNCksLC0sKiwtKSwsLCwsLCksLCw0LCwsLCksLC0sLCwsKSksLCkpLCwsLCksLP/AABEIAFsArwMBIgACEQEDEQH/xAAbAAACAgMBAAAAAAAAAAAAAAAFBgQHAAEDAv/EADsQAAIBAgQEBAQDBgUFAAAAAAECEQADBBIhMQUGQVETImGBBzJxkSNSsRRCQ3KhwRVi0eHxJDOCssL/xAAZAQADAQEBAAAAAAAAAAAAAAABAgMABAX/xAAoEQACAgICAQMCBwAAAAAAAAAAAQIRAyESMQQiQVFhwRMUMnGR0fD/2gAMAwEAAhEDEQA/ALxrWauONvhLbszZAFJLflEb+1LWNulkw+e/JGUrcRWVnuSBKr1VkYgqe4NAw1zUO5xa0JlwAoBLdNWKDXacwiKWcdjr9pW8a/b8NiyIQQrXC05crTCFCwEanyetTMJYa2qJcWELAEFQ7ZjcYo9yBlExJMaGCa1hGaa3QHBG4gH4xuhTr5ZZozZoM/MzEegC+tdcJzPaYXc7C01j/uqxXyaA6kaHeNOtawBmsrjhMWty2txTKuoYH0IkV2omPJag3FuYfAuInhlgwPmkKAY03r1zVbdsOwQSdyNflGp/SlnnDC3mUHuon5iB5enbbYfWk/VLinQLob8Hxi3cOVW1/XUjT7E1PBqqOXOHXvGAGYDMF8wmfr03B37Va61WUaZkzdZWVo0oTy90KCSQABJJ2A9aiJxiyWKi6mYGIzDeM36a0s863me4lmSFME6MJmQdflYFT8tI9g27ni5bLWxZIhmM5tYgg7bbdq8zN5/4c3FRuqv6Wepg8GE4pzk05dUi6g1eqB8n3rjYZDcktJ1PUbgz1GtGya9GMuSTPOyQ4TcfjRutTQ48xYcNlN9AZjfr012qezwJ6RNaxD1NZNI1z4hux/DseUMBLmCRm3A6SPsaLcr84Li2a2VKXEEkbq3fKewJqEPJxzlxi9nbPwc+OHOUdLvrRJ4zfJjw7xTLnDlcjZPLmUuCZ0I6d61y/Zd7Je8wZ7pJLIzFcuylJ+URBjvUnG8NYmbRRJDZhkB8RisJmbeAd++1dBgcqg5sjBRLLABIEGQdK6DiIuGwdpUyC2i5HAZVVQDmO8Rs2afuOldxfgMViWYqvaF8sn0BBP8ASg3H8dfW2Xsql58yLIlQZcZQZkEhiIhup0r3w9xbs+JiTly2wSpEJoNBmPza9O51k1gWQuYrqWUN3DHLes5bhAMeIjEq7MmgbY+YjofrVf8AG2e74mJtsWGJe2lxbYg23MKIAPmW4FI7hhBozz5jybtrFqJsXEW2W0OR4zDMIgRmjqN6D8ZxdjDuB5rNnEZLzpa+aUe4i+FmIChwSxnaNN6hLbJS2x95E4kCTbe8WuRC2UlksW12BYDLm7mewp2FVt8M+N2Gbw7OGuozDV2gqFEwAYB/pBPeKsmqw6KR6PLCRB2NLOKJuXUw5UhrexacrplPYyJEAmiPHbN45DaMQwDSYEEgbem9cnx1oBbiZX8N2Viunmymf6io5ZO66qv4HRywnDLi4svoFyTA6Zmkr95NMIqFwu7nTOQQXMwQRAiANfSpoqsOrvsBuvJNeq8XEkEHY6U5hA5n4jaxF5LdofiZwvisTl3Ige/UVJucpPmQX7pZC4Xy/wAoKnXbzAj3FEsVyThwwuoHDW/MoU5gSDI8p31G00M4px/O5Vne0QQAg0ytlzZm6t5wFAO0zXm/lIylzypcvoejPznBKGDSXzV39hs4betea1agC0cpCiACdYHT7V14jhy9p0UlSykAjoY0pY4TzSP+ktJaAa9mNz/LBKk+pLKTTdNeiqo867KwxPKOJa54WRBnViSXBBWFUkadzoCKsfAYbw7SITORFWddYEUrX+bPxpyFHslluDfy5lPlmNTG3rNHMDzAj2DeYZFBI1IPp09dKlDhG0jIX+b+UUxN1DautbukhWAAK5SC2ZhpqADqD2o1y9ypawoBHnuBYNwwDHYDYCoXLmKGIxeIvgMqhURQw39d94G3+tNIrKMXtIdTkk0m9m68uoO4mvVccXYDoVaYYQYJU+xGo9quIROOOBZLEgBXtEkmAALqk0u/ES9bt4O7bcXIvbMiSLbghgxOy+YTH1jekPmPDXEZxbvYg2GuKG8UtluEEkZcxJ0icw0Ma0d+H/ONy/c/Z7/nzZmuF9SCQSiidAgVJn1+tR/ET0T5W6F3lzmEThrbOpFo3LdyNFuW7oBGcMAFBZMrT0PpXvC4zBKMxLlkuKsZlfxrSj5nzFRZTSFWdiNCZhr4vj+Hu11LnhIRafwlyQq5gSLjkCMzkDKu8QY81K9jleyXt27d7DXWNgXLqXJyod9Tlm3IIG4M77xStUqFaa0Wfyo+ENtv2R1dc0tlbMFYjaT9NqPA0ucrctNhCwW+XsOoZbba+G3XK+7KR37CjWPxy2kLsdB3q8V7FVpHa7bDKQdiIpaU2w64cqMzXVdljrBDfeAw9D6UJv8AP7q66LkLQZGw6GN/WKO4jh4Jt3803jOVzsoKMQMoMR70mXG0kwRmpdHWzxVkxAw/hOVgkOfy/wCx0mjgNJ78yNhbQfEDxLmxI0yj5oOnSQPas4T8RrV18rKV217Ses+39afHjk42bkhxrK0K3RGOeIYBSWMAAydoHWq8xXFMISVGGuOD/ELjNvOmYmZ7E6jSrDvWQ4KsAQRBB2NAOPWMMlu4mZLVxkOUj5gehEeYCe1TmmBoCcqYFTjXurAtpb8oOmXN6HURrPaab+HcYtX8/hOGyGGj6T7j1qq7PF7tpzMkNbdNdyGXKRmnWDrvR74VWTnxDTIhR/p+lTxzT0hU/Y6/Eu1bU2mAAusCDvqo2nvBNCcbifAwlqwxhpe7cUQSuYyqsDoDGsUZ+IuCY3sO6BmcKwVEXMSQwIMe/XsKFYf4f33U3MReSwpOZgfO2upLEmJNCSu0Hdnrlf4gBDawyYRyXcDMbgJYsdWby/7AVZ1Ux/hvhSEMXAdLmrFhMgrtAZSDoKf+R+Lm4hsu5e5bAPm+bKdp/wCZrQyqUuKRRRXC738DVWordZXSKQ8fwy3dAzorFdVLAHKehHuB9qrziHJyi3dSwzpesreN28d2BXMq6Rqw1HYE/mFWHxXHeFbLxmOgVdszk5UHuxFCsHw/wrptuc4xVos5M+a6ulyO2ZGEDoLdLJJitWUvgeDsQpuJeW0Scl9A7IGI/iAAkGBBIM9jTlwTlizYtobtsl2dBbTN4iPmMlkEBWYxpmJiZO1PVq+mHZ7S5bdu3atZF2UMxubn1yjeo99xiUBVyv4VtzqMpLEgLHQmGUsDOtTUKFUaCeHx8i0oy5m3C6hVy5jHcQQJ9a7cTwPi2ykxOx7Gg2G4a9y4rZsqPbV2A0OumQEfKuVVBI/KR1pjVYAqqY5X7clrYdbl68pGdQdIkEgEfczpRF+HXf2e3bF6Xa9qT+6GVmHSZy/rU3juPw7v4NxghVS5ZpGWNonedTI6A1Ew3EbYteW4ofxg+QkSAZCwJkiIrkz5PVT62/7+xoxS6PDYSzi0dLtsjwAylgcwOUiYnc77jQnrUjgfIti0qllzNoYjYzI9fQ61E/xhlg+EDbbwRmNxRLPqMxO0tA/5o3wbjdy/JNjKod0JFxWhlYq0jQ7irYcrcTOKsMgVusrKsEylzm/gpuqHT5k3jcrv7x2pjoBzHzAbBCKBmInMdQBMaDqdKlmUXB8jCSbKnQlSCIj9N9j60f8Ah7Y8Jr9vUzkcN3GqwfWhOJ4sLpi4Ecnrl1n/AMYn3rphrrWCpAdBKmNcrQZ6+9eTibw5L20w6Yz8a4oLD3LxGYpbREWfmd2Jj02HtShiOO3r9pReZSwZoAEAyTBP8o29pqTzZxINbFzzDxMRAB6EWlA/U135UOHtW2xF5gAGKIW6gAZiF3OprsnyyeldMHudsDY4cpQO8uQBLm4EYn6wvoKcMFgbdpYtIqL2UAA/beq95v5lt4pBbRNA2hbQnTeOg9TRTknmK6+SwwVgqmG1BCjae/QVaDitA9x4rRrdR8fihbtu52RS32E10hAuPxyvj8PYmfDV7zD/ADZcqfbMT9qm8bfKLNz8l5J+jnwz/wC9K/w9wj3b2Ixl3VnJRf1aPQaD2oxx6xff8LLmVw4FxYGVihyZxOkOFgjT6VOErViRdqyfh4F3FM2oGQH6C0G/+jQjgWEQ4a6llYN5mYAGVtyABr0VWBIUe1b4VxJcSGEx+0vJA3yi0gcdxrKk/XvTPh8MqKFRQqgQAogAegpuxls5cPwnhoFLFjAliIkxG3T6VKrKymCL3NKuyFLdsFmEglVM6RBnuYHvSVn8Tx8qD8VLBAAB8Jrbm3iII2bKA07airB40GChgpbLrC/Np2HUUkFVNw4lJC3BcS5bDAMGgZHy7mWEN6Qa4sq9Tf8AqCc+OS+Gvjw8mdbTsEAOR1uhVKj95dIYDWdo1pw5aVkW6z+VXvO4+UAE/NGswTrrS7aDlLNtQCc1vT5cpV2uQ06ETvH03qVdtYhmYhrBmYJW4WE7ldfWJC/SkhlSpmobsPxBHdkVsxSM0bAnYTtPpUmaU8FaFq0BF9birJZUcqrHfTqD3iancF4w13KqtbOX5pLZyO+UwRI1muiOa6TNQfmo16xbLB2C5lEAmNB70v8AP3GL+Hw4ayuhOVn6p2jtO09Kqz9uYtJlixmTqT3nv/NVZMnKVaL4Fsdh9qjcUFs23W6Rlykn6dx71VPDuaMRYYKl0lfyEhh9jsD6Ud4jxdsQPGDAFBle2NCqQNT3GbWfpUMuWo+lWxoyTIfGcOWtrYUlgLxZHA8zkooAGsDQye1E8N8MCFGbEHNG2SQJ1I+bXWpPK/Cma8rMJSyJDd7jIs/Yf2p1FDBC42zNKyvh8NH28W3HfK2ntP8Aemnl7lpMIpgl3b5naJ+gA2HpRmsq6xxWzJUZWmWd63WVQJxt4cIsIoUamAIEn6etQ24e7ybl0jstslQPqd2P109KJVo0KMKPJfABYvYsls5F7ICYmCBcbbQElxMdZpvrjasKpYgAFzLHuYAk+wA9q7VoqkLFUqMrKysojAIcIe9dd8RItjypaDaFQfmeNyTrFeOKcCMzbnKdHtg5cy7wD+7tuOkij9aqGTFGa3+4U6FPhvB7rEhgVXXVhsC2aE9dN9vrR3AYbw2ZAvlABVtye4J6wf1qfFbqeHxY4kkhpT5OzUVFucLtm4LpQZ12bYxUut10uKfYhzvWFdSrAMrCCDqCPWl258PsITIRl9Axj+s0zVlZpPsFWL2H5Fwifwyfqx/tXPG8k2YzWZtuJiCSD6EHodqZKylcIv2DQG5WU+E2b5s5DehCqCKNV4RANgBrOle6MI8YqJjKysrKcx//2Q=="/>
          <p:cNvSpPr>
            <a:spLocks noChangeAspect="1" noChangeArrowheads="1"/>
          </p:cNvSpPr>
          <p:nvPr/>
        </p:nvSpPr>
        <p:spPr bwMode="auto">
          <a:xfrm>
            <a:off x="155575" y="-411163"/>
            <a:ext cx="1666875" cy="8667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22" name="Picture 18" descr="http://t0.gstatic.com/images?q=tbn:ANd9GcRfX3SaDBBERBQ2BLHnQL5Vwb1dJA-eXvbMmK9V9vcF9V6eryg&amp;t=1&amp;usg=__si7O17cnGMDdmF7bQZWIlWu35JM=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76672"/>
            <a:ext cx="2619375" cy="1743076"/>
          </a:xfrm>
          <a:prstGeom prst="rect">
            <a:avLst/>
          </a:prstGeom>
          <a:noFill/>
        </p:spPr>
      </p:pic>
      <p:pic>
        <p:nvPicPr>
          <p:cNvPr id="1026" name="Picture 2" descr="C:\Users\Jana1\AppData\Local\Microsoft\Windows\Temporary Internet Files\Content.IE5\UV0VQDIK\MP9003416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98626" y="3612384"/>
            <a:ext cx="1769718" cy="2480912"/>
          </a:xfrm>
          <a:prstGeom prst="rect">
            <a:avLst/>
          </a:prstGeom>
          <a:noFill/>
        </p:spPr>
      </p:pic>
      <p:pic>
        <p:nvPicPr>
          <p:cNvPr id="1029" name="Picture 5" descr="C:\Users\Jana1\AppData\Local\Microsoft\Windows\Temporary Internet Files\Content.IE5\UV0VQDIK\MP9004341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212976"/>
            <a:ext cx="1808204" cy="2708920"/>
          </a:xfrm>
          <a:prstGeom prst="rect">
            <a:avLst/>
          </a:prstGeom>
          <a:noFill/>
        </p:spPr>
      </p:pic>
      <p:pic>
        <p:nvPicPr>
          <p:cNvPr id="1031" name="Picture 7" descr="C:\Users\Jana1\AppData\Local\Microsoft\Windows\Temporary Internet Files\Content.IE5\OVEUMYHO\MP9004074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774326"/>
            <a:ext cx="1368152" cy="2051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Průvodce naší přírodou- nakladatelství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Svojtka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2006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Dětská encyklopedie do kapsy- Ottovo nakladatelství 2000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Průvodce pro učitele k učebnicové sadě 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pracovní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sešit</a:t>
            </a: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Zdroj</a:t>
            </a:r>
            <a:r>
              <a:rPr lang="cs-CZ" sz="2400">
                <a:latin typeface="Arial" pitchFamily="34" charset="0"/>
                <a:cs typeface="Arial" pitchFamily="34" charset="0"/>
              </a:rPr>
              <a:t>: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www.office.microsoft.com.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212</TotalTime>
  <Words>198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STROMY </vt:lpstr>
      <vt:lpstr>KEŘE</vt:lpstr>
      <vt:lpstr>DŘEVINY</vt:lpstr>
      <vt:lpstr>Přiřaď 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25</cp:revision>
  <dcterms:created xsi:type="dcterms:W3CDTF">2010-07-04T09:26:34Z</dcterms:created>
  <dcterms:modified xsi:type="dcterms:W3CDTF">2012-11-18T17:12:35Z</dcterms:modified>
</cp:coreProperties>
</file>