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59" r:id="rId3"/>
    <p:sldId id="262" r:id="rId4"/>
    <p:sldId id="263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76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252216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12060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PRV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2.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Podzim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:Mgr. Jana </a:t>
            </a:r>
            <a:r>
              <a:rPr lang="cs-CZ" dirty="0" err="1" smtClean="0"/>
              <a:t>Koziorková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18.11.2012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97808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Písemná práce,opakování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908720"/>
            <a:ext cx="8219256" cy="5111080"/>
          </a:xfrm>
        </p:spPr>
        <p:txBody>
          <a:bodyPr/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Jméno……………………………………………………………………………………….. Datum ………………………….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Podtrhni </a:t>
            </a:r>
            <a:r>
              <a:rPr lang="cs-CZ" sz="1600" u="sng" dirty="0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strom zeleně</a:t>
            </a: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lang="cs-CZ" sz="1600" u="sng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keř červeně</a:t>
            </a: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JABLOŇ,  MALINÍK , HRUŠEŇ, BOROVICE,  RYBÍZ,  DUB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Co nepatří mezi luštěniny. </a:t>
            </a:r>
            <a:r>
              <a:rPr lang="cs-CZ" sz="1600" dirty="0" smtClean="0">
                <a:solidFill>
                  <a:srgbClr val="C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Škrtni.</a:t>
            </a:r>
            <a:endParaRPr lang="cs-CZ" sz="16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ČOČKA, RÝŽE,  FAZOLE, KUKUŘICE, SÓJA, OŘECHY,HRÁCH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sz="16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Popiš strom.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4097" name="obrázek 1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3356992"/>
            <a:ext cx="2376264" cy="2376264"/>
          </a:xfrm>
          <a:prstGeom prst="rect">
            <a:avLst/>
          </a:prstGeom>
          <a:noFill/>
        </p:spPr>
      </p:pic>
      <p:cxnSp>
        <p:nvCxnSpPr>
          <p:cNvPr id="10" name="Přímá spojovací šipka 9"/>
          <p:cNvCxnSpPr/>
          <p:nvPr/>
        </p:nvCxnSpPr>
        <p:spPr>
          <a:xfrm>
            <a:off x="2915816" y="4725144"/>
            <a:ext cx="93610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419872" y="5301208"/>
            <a:ext cx="86409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275856" y="3645024"/>
            <a:ext cx="7200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347864" y="4005064"/>
            <a:ext cx="64807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Elipsa 16"/>
          <p:cNvSpPr/>
          <p:nvPr/>
        </p:nvSpPr>
        <p:spPr>
          <a:xfrm>
            <a:off x="2483768" y="3717032"/>
            <a:ext cx="864096" cy="72008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šipka 18"/>
          <p:cNvCxnSpPr>
            <a:stCxn id="17" idx="2"/>
          </p:cNvCxnSpPr>
          <p:nvPr/>
        </p:nvCxnSpPr>
        <p:spPr>
          <a:xfrm rot="10800000">
            <a:off x="1907704" y="4077072"/>
            <a:ext cx="57606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Elipsa 19"/>
          <p:cNvSpPr/>
          <p:nvPr/>
        </p:nvSpPr>
        <p:spPr>
          <a:xfrm>
            <a:off x="3131840" y="3573016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2915816" y="5229200"/>
            <a:ext cx="259287" cy="470517"/>
          </a:xfrm>
          <a:custGeom>
            <a:avLst/>
            <a:gdLst>
              <a:gd name="connsiteX0" fmla="*/ 55101 w 259287"/>
              <a:gd name="connsiteY0" fmla="*/ 0 h 470517"/>
              <a:gd name="connsiteX1" fmla="*/ 81734 w 259287"/>
              <a:gd name="connsiteY1" fmla="*/ 35511 h 470517"/>
              <a:gd name="connsiteX2" fmla="*/ 126122 w 259287"/>
              <a:gd name="connsiteY2" fmla="*/ 88777 h 470517"/>
              <a:gd name="connsiteX3" fmla="*/ 99489 w 259287"/>
              <a:gd name="connsiteY3" fmla="*/ 186431 h 470517"/>
              <a:gd name="connsiteX4" fmla="*/ 46223 w 259287"/>
              <a:gd name="connsiteY4" fmla="*/ 204187 h 470517"/>
              <a:gd name="connsiteX5" fmla="*/ 19590 w 259287"/>
              <a:gd name="connsiteY5" fmla="*/ 213064 h 470517"/>
              <a:gd name="connsiteX6" fmla="*/ 1835 w 259287"/>
              <a:gd name="connsiteY6" fmla="*/ 230820 h 470517"/>
              <a:gd name="connsiteX7" fmla="*/ 10712 w 259287"/>
              <a:gd name="connsiteY7" fmla="*/ 257453 h 470517"/>
              <a:gd name="connsiteX8" fmla="*/ 81734 w 259287"/>
              <a:gd name="connsiteY8" fmla="*/ 292963 h 470517"/>
              <a:gd name="connsiteX9" fmla="*/ 99489 w 259287"/>
              <a:gd name="connsiteY9" fmla="*/ 310719 h 470517"/>
              <a:gd name="connsiteX10" fmla="*/ 143877 w 259287"/>
              <a:gd name="connsiteY10" fmla="*/ 328474 h 470517"/>
              <a:gd name="connsiteX11" fmla="*/ 179388 w 259287"/>
              <a:gd name="connsiteY11" fmla="*/ 346229 h 470517"/>
              <a:gd name="connsiteX12" fmla="*/ 197144 w 259287"/>
              <a:gd name="connsiteY12" fmla="*/ 363985 h 470517"/>
              <a:gd name="connsiteX13" fmla="*/ 232654 w 259287"/>
              <a:gd name="connsiteY13" fmla="*/ 372862 h 470517"/>
              <a:gd name="connsiteX14" fmla="*/ 259287 w 259287"/>
              <a:gd name="connsiteY14" fmla="*/ 381740 h 470517"/>
              <a:gd name="connsiteX15" fmla="*/ 241532 w 259287"/>
              <a:gd name="connsiteY15" fmla="*/ 408373 h 470517"/>
              <a:gd name="connsiteX16" fmla="*/ 188266 w 259287"/>
              <a:gd name="connsiteY16" fmla="*/ 470517 h 470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59287" h="470517">
                <a:moveTo>
                  <a:pt x="55101" y="0"/>
                </a:moveTo>
                <a:cubicBezTo>
                  <a:pt x="63979" y="11837"/>
                  <a:pt x="72105" y="24277"/>
                  <a:pt x="81734" y="35511"/>
                </a:cubicBezTo>
                <a:cubicBezTo>
                  <a:pt x="133000" y="95321"/>
                  <a:pt x="86881" y="29914"/>
                  <a:pt x="126122" y="88777"/>
                </a:cubicBezTo>
                <a:cubicBezTo>
                  <a:pt x="124142" y="104614"/>
                  <a:pt x="126801" y="169361"/>
                  <a:pt x="99489" y="186431"/>
                </a:cubicBezTo>
                <a:cubicBezTo>
                  <a:pt x="83618" y="196351"/>
                  <a:pt x="63978" y="198269"/>
                  <a:pt x="46223" y="204187"/>
                </a:cubicBezTo>
                <a:lnTo>
                  <a:pt x="19590" y="213064"/>
                </a:lnTo>
                <a:cubicBezTo>
                  <a:pt x="13672" y="218983"/>
                  <a:pt x="3477" y="222613"/>
                  <a:pt x="1835" y="230820"/>
                </a:cubicBezTo>
                <a:cubicBezTo>
                  <a:pt x="0" y="239996"/>
                  <a:pt x="5521" y="249667"/>
                  <a:pt x="10712" y="257453"/>
                </a:cubicBezTo>
                <a:cubicBezTo>
                  <a:pt x="33667" y="291887"/>
                  <a:pt x="42278" y="285072"/>
                  <a:pt x="81734" y="292963"/>
                </a:cubicBezTo>
                <a:cubicBezTo>
                  <a:pt x="87652" y="298882"/>
                  <a:pt x="92222" y="306566"/>
                  <a:pt x="99489" y="310719"/>
                </a:cubicBezTo>
                <a:cubicBezTo>
                  <a:pt x="113325" y="318625"/>
                  <a:pt x="129315" y="322002"/>
                  <a:pt x="143877" y="328474"/>
                </a:cubicBezTo>
                <a:cubicBezTo>
                  <a:pt x="155971" y="333849"/>
                  <a:pt x="167551" y="340311"/>
                  <a:pt x="179388" y="346229"/>
                </a:cubicBezTo>
                <a:cubicBezTo>
                  <a:pt x="185307" y="352148"/>
                  <a:pt x="189657" y="360242"/>
                  <a:pt x="197144" y="363985"/>
                </a:cubicBezTo>
                <a:cubicBezTo>
                  <a:pt x="208057" y="369441"/>
                  <a:pt x="220923" y="369510"/>
                  <a:pt x="232654" y="372862"/>
                </a:cubicBezTo>
                <a:cubicBezTo>
                  <a:pt x="241652" y="375433"/>
                  <a:pt x="250409" y="378781"/>
                  <a:pt x="259287" y="381740"/>
                </a:cubicBezTo>
                <a:cubicBezTo>
                  <a:pt x="253369" y="390618"/>
                  <a:pt x="249562" y="401347"/>
                  <a:pt x="241532" y="408373"/>
                </a:cubicBezTo>
                <a:cubicBezTo>
                  <a:pt x="180879" y="461445"/>
                  <a:pt x="188266" y="417288"/>
                  <a:pt x="188266" y="470517"/>
                </a:cubicBezTo>
              </a:path>
            </a:pathLst>
          </a:cu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2411760" y="5157192"/>
            <a:ext cx="443883" cy="428447"/>
          </a:xfrm>
          <a:custGeom>
            <a:avLst/>
            <a:gdLst>
              <a:gd name="connsiteX0" fmla="*/ 435006 w 443883"/>
              <a:gd name="connsiteY0" fmla="*/ 0 h 428447"/>
              <a:gd name="connsiteX1" fmla="*/ 443883 w 443883"/>
              <a:gd name="connsiteY1" fmla="*/ 79899 h 428447"/>
              <a:gd name="connsiteX2" fmla="*/ 399495 w 443883"/>
              <a:gd name="connsiteY2" fmla="*/ 168676 h 428447"/>
              <a:gd name="connsiteX3" fmla="*/ 372862 w 443883"/>
              <a:gd name="connsiteY3" fmla="*/ 195309 h 428447"/>
              <a:gd name="connsiteX4" fmla="*/ 337351 w 443883"/>
              <a:gd name="connsiteY4" fmla="*/ 213064 h 428447"/>
              <a:gd name="connsiteX5" fmla="*/ 275208 w 443883"/>
              <a:gd name="connsiteY5" fmla="*/ 230819 h 428447"/>
              <a:gd name="connsiteX6" fmla="*/ 221942 w 443883"/>
              <a:gd name="connsiteY6" fmla="*/ 248575 h 428447"/>
              <a:gd name="connsiteX7" fmla="*/ 195309 w 443883"/>
              <a:gd name="connsiteY7" fmla="*/ 266330 h 428447"/>
              <a:gd name="connsiteX8" fmla="*/ 177553 w 443883"/>
              <a:gd name="connsiteY8" fmla="*/ 292963 h 428447"/>
              <a:gd name="connsiteX9" fmla="*/ 159798 w 443883"/>
              <a:gd name="connsiteY9" fmla="*/ 346229 h 428447"/>
              <a:gd name="connsiteX10" fmla="*/ 150920 w 443883"/>
              <a:gd name="connsiteY10" fmla="*/ 372862 h 428447"/>
              <a:gd name="connsiteX11" fmla="*/ 124287 w 443883"/>
              <a:gd name="connsiteY11" fmla="*/ 417250 h 428447"/>
              <a:gd name="connsiteX12" fmla="*/ 97654 w 443883"/>
              <a:gd name="connsiteY12" fmla="*/ 426128 h 428447"/>
              <a:gd name="connsiteX13" fmla="*/ 0 w 443883"/>
              <a:gd name="connsiteY13" fmla="*/ 426128 h 4284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43883" h="428447">
                <a:moveTo>
                  <a:pt x="435006" y="0"/>
                </a:moveTo>
                <a:cubicBezTo>
                  <a:pt x="437965" y="26633"/>
                  <a:pt x="443883" y="53102"/>
                  <a:pt x="443883" y="79899"/>
                </a:cubicBezTo>
                <a:cubicBezTo>
                  <a:pt x="443883" y="138048"/>
                  <a:pt x="436919" y="131252"/>
                  <a:pt x="399495" y="168676"/>
                </a:cubicBezTo>
                <a:cubicBezTo>
                  <a:pt x="390617" y="177554"/>
                  <a:pt x="384092" y="189694"/>
                  <a:pt x="372862" y="195309"/>
                </a:cubicBezTo>
                <a:cubicBezTo>
                  <a:pt x="361025" y="201227"/>
                  <a:pt x="349515" y="207851"/>
                  <a:pt x="337351" y="213064"/>
                </a:cubicBezTo>
                <a:cubicBezTo>
                  <a:pt x="314138" y="223013"/>
                  <a:pt x="300247" y="223307"/>
                  <a:pt x="275208" y="230819"/>
                </a:cubicBezTo>
                <a:cubicBezTo>
                  <a:pt x="257281" y="236197"/>
                  <a:pt x="237515" y="238193"/>
                  <a:pt x="221942" y="248575"/>
                </a:cubicBezTo>
                <a:lnTo>
                  <a:pt x="195309" y="266330"/>
                </a:lnTo>
                <a:cubicBezTo>
                  <a:pt x="189390" y="275208"/>
                  <a:pt x="181886" y="283213"/>
                  <a:pt x="177553" y="292963"/>
                </a:cubicBezTo>
                <a:cubicBezTo>
                  <a:pt x="169952" y="310066"/>
                  <a:pt x="165716" y="328474"/>
                  <a:pt x="159798" y="346229"/>
                </a:cubicBezTo>
                <a:lnTo>
                  <a:pt x="150920" y="372862"/>
                </a:lnTo>
                <a:cubicBezTo>
                  <a:pt x="143936" y="393813"/>
                  <a:pt x="144599" y="405063"/>
                  <a:pt x="124287" y="417250"/>
                </a:cubicBezTo>
                <a:cubicBezTo>
                  <a:pt x="116263" y="422065"/>
                  <a:pt x="106988" y="425461"/>
                  <a:pt x="97654" y="426128"/>
                </a:cubicBezTo>
                <a:cubicBezTo>
                  <a:pt x="65185" y="428447"/>
                  <a:pt x="32551" y="426128"/>
                  <a:pt x="0" y="426128"/>
                </a:cubicBezTo>
              </a:path>
            </a:pathLst>
          </a:cu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2987824" y="5229200"/>
            <a:ext cx="515099" cy="443884"/>
          </a:xfrm>
          <a:custGeom>
            <a:avLst/>
            <a:gdLst>
              <a:gd name="connsiteX0" fmla="*/ 0 w 515099"/>
              <a:gd name="connsiteY0" fmla="*/ 0 h 443884"/>
              <a:gd name="connsiteX1" fmla="*/ 97655 w 515099"/>
              <a:gd name="connsiteY1" fmla="*/ 79899 h 443884"/>
              <a:gd name="connsiteX2" fmla="*/ 133166 w 515099"/>
              <a:gd name="connsiteY2" fmla="*/ 88777 h 443884"/>
              <a:gd name="connsiteX3" fmla="*/ 186432 w 515099"/>
              <a:gd name="connsiteY3" fmla="*/ 115410 h 443884"/>
              <a:gd name="connsiteX4" fmla="*/ 266331 w 515099"/>
              <a:gd name="connsiteY4" fmla="*/ 177554 h 443884"/>
              <a:gd name="connsiteX5" fmla="*/ 292964 w 515099"/>
              <a:gd name="connsiteY5" fmla="*/ 195309 h 443884"/>
              <a:gd name="connsiteX6" fmla="*/ 310719 w 515099"/>
              <a:gd name="connsiteY6" fmla="*/ 221942 h 443884"/>
              <a:gd name="connsiteX7" fmla="*/ 337352 w 515099"/>
              <a:gd name="connsiteY7" fmla="*/ 239698 h 443884"/>
              <a:gd name="connsiteX8" fmla="*/ 355107 w 515099"/>
              <a:gd name="connsiteY8" fmla="*/ 292964 h 443884"/>
              <a:gd name="connsiteX9" fmla="*/ 363985 w 515099"/>
              <a:gd name="connsiteY9" fmla="*/ 328474 h 443884"/>
              <a:gd name="connsiteX10" fmla="*/ 390618 w 515099"/>
              <a:gd name="connsiteY10" fmla="*/ 381740 h 443884"/>
              <a:gd name="connsiteX11" fmla="*/ 443884 w 515099"/>
              <a:gd name="connsiteY11" fmla="*/ 408373 h 443884"/>
              <a:gd name="connsiteX12" fmla="*/ 479395 w 515099"/>
              <a:gd name="connsiteY12" fmla="*/ 426129 h 443884"/>
              <a:gd name="connsiteX13" fmla="*/ 514905 w 515099"/>
              <a:gd name="connsiteY13" fmla="*/ 443884 h 4438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5099" h="443884">
                <a:moveTo>
                  <a:pt x="0" y="0"/>
                </a:moveTo>
                <a:cubicBezTo>
                  <a:pt x="24629" y="24628"/>
                  <a:pt x="70636" y="73144"/>
                  <a:pt x="97655" y="79899"/>
                </a:cubicBezTo>
                <a:lnTo>
                  <a:pt x="133166" y="88777"/>
                </a:lnTo>
                <a:cubicBezTo>
                  <a:pt x="174513" y="130126"/>
                  <a:pt x="120987" y="82688"/>
                  <a:pt x="186432" y="115410"/>
                </a:cubicBezTo>
                <a:cubicBezTo>
                  <a:pt x="253744" y="149066"/>
                  <a:pt x="222491" y="141021"/>
                  <a:pt x="266331" y="177554"/>
                </a:cubicBezTo>
                <a:cubicBezTo>
                  <a:pt x="274528" y="184384"/>
                  <a:pt x="284086" y="189391"/>
                  <a:pt x="292964" y="195309"/>
                </a:cubicBezTo>
                <a:cubicBezTo>
                  <a:pt x="298882" y="204187"/>
                  <a:pt x="303175" y="214397"/>
                  <a:pt x="310719" y="221942"/>
                </a:cubicBezTo>
                <a:cubicBezTo>
                  <a:pt x="318264" y="229487"/>
                  <a:pt x="331697" y="230650"/>
                  <a:pt x="337352" y="239698"/>
                </a:cubicBezTo>
                <a:cubicBezTo>
                  <a:pt x="347271" y="255569"/>
                  <a:pt x="350568" y="274807"/>
                  <a:pt x="355107" y="292964"/>
                </a:cubicBezTo>
                <a:cubicBezTo>
                  <a:pt x="358066" y="304801"/>
                  <a:pt x="360633" y="316742"/>
                  <a:pt x="363985" y="328474"/>
                </a:cubicBezTo>
                <a:cubicBezTo>
                  <a:pt x="369761" y="348691"/>
                  <a:pt x="375056" y="366177"/>
                  <a:pt x="390618" y="381740"/>
                </a:cubicBezTo>
                <a:cubicBezTo>
                  <a:pt x="411946" y="403069"/>
                  <a:pt x="418610" y="397541"/>
                  <a:pt x="443884" y="408373"/>
                </a:cubicBezTo>
                <a:cubicBezTo>
                  <a:pt x="456048" y="413586"/>
                  <a:pt x="467231" y="420916"/>
                  <a:pt x="479395" y="426129"/>
                </a:cubicBezTo>
                <a:cubicBezTo>
                  <a:pt x="515099" y="441431"/>
                  <a:pt x="497130" y="426107"/>
                  <a:pt x="514905" y="443884"/>
                </a:cubicBezTo>
              </a:path>
            </a:pathLst>
          </a:cu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Ovoce dělíme podle plodů na 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11560" y="1484784"/>
            <a:ext cx="1034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malvice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371703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peckovice</a:t>
            </a:r>
            <a:endParaRPr lang="cs-CZ" sz="2400" dirty="0"/>
          </a:p>
        </p:txBody>
      </p:sp>
      <p:pic>
        <p:nvPicPr>
          <p:cNvPr id="1029" name="Picture 5" descr="Zobrazit podobné obráz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005064"/>
            <a:ext cx="1800200" cy="1800200"/>
          </a:xfrm>
          <a:prstGeom prst="rect">
            <a:avLst/>
          </a:prstGeom>
          <a:noFill/>
        </p:spPr>
      </p:pic>
      <p:pic>
        <p:nvPicPr>
          <p:cNvPr id="1026" name="Picture 2" descr="C:\Users\Jana1\AppData\Local\Microsoft\Windows\Temporary Internet Files\Content.IE5\ASDJ06ZF\MP9004309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124744"/>
            <a:ext cx="2518608" cy="2852936"/>
          </a:xfrm>
          <a:prstGeom prst="rect">
            <a:avLst/>
          </a:prstGeom>
          <a:noFill/>
        </p:spPr>
      </p:pic>
      <p:pic>
        <p:nvPicPr>
          <p:cNvPr id="6" name="Picture 3" descr="C:\Users\Jana1\AppData\Local\Microsoft\Windows\Temporary Internet Files\Content.IE5\OVEUMYHO\MP90031564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82356" y="1772816"/>
            <a:ext cx="2725537" cy="1944216"/>
          </a:xfrm>
          <a:prstGeom prst="rect">
            <a:avLst/>
          </a:prstGeom>
          <a:noFill/>
        </p:spPr>
      </p:pic>
      <p:pic>
        <p:nvPicPr>
          <p:cNvPr id="1028" name="Picture 4" descr="C:\Users\Jana1\AppData\Local\Microsoft\Windows\Temporary Internet Files\Content.IE5\ASDJ06ZF\MP90042295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4077072"/>
            <a:ext cx="2736304" cy="18854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2793504" cy="63408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bobule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7" name="Picture 8" descr="hrozny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1052736"/>
            <a:ext cx="3150628" cy="2167632"/>
          </a:xfrm>
          <a:prstGeom prst="rect">
            <a:avLst/>
          </a:prstGeom>
          <a:noFill/>
        </p:spPr>
      </p:pic>
      <p:pic>
        <p:nvPicPr>
          <p:cNvPr id="8" name="Picture 6" descr="rybí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644008" y="3573016"/>
            <a:ext cx="3168352" cy="2216973"/>
          </a:xfrm>
          <a:prstGeom prst="rect">
            <a:avLst/>
          </a:prstGeom>
          <a:noFill/>
          <a:ln/>
        </p:spPr>
      </p:pic>
      <p:pic>
        <p:nvPicPr>
          <p:cNvPr id="2050" name="Picture 2" descr="jahody,jídlo,ovoce,plodin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3501008"/>
            <a:ext cx="2303538" cy="2303537"/>
          </a:xfrm>
          <a:prstGeom prst="rect">
            <a:avLst/>
          </a:prstGeom>
          <a:noFill/>
        </p:spPr>
      </p:pic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1196752"/>
            <a:ext cx="1828801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7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Průvodce pro učitele k učebnicové sadě Člověk a jeho svět pro 2.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roč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Didaktis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Člověk a jeho svět pro 2.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roč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Didaktis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Člověk a jeho svět pro 2.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roč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Didaktis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pracovní sešit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Kliparty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Microsoft Office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Power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Point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182</TotalTime>
  <Words>160</Words>
  <Application>Microsoft Office PowerPoint</Application>
  <PresentationFormat>Předvádění na obrazovce (4:3)</PresentationFormat>
  <Paragraphs>42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Písemná práce,opakování</vt:lpstr>
      <vt:lpstr>Ovoce dělíme podle plodů na </vt:lpstr>
      <vt:lpstr>bobule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Martin a Lída</cp:lastModifiedBy>
  <cp:revision>25</cp:revision>
  <dcterms:created xsi:type="dcterms:W3CDTF">2010-07-04T09:26:34Z</dcterms:created>
  <dcterms:modified xsi:type="dcterms:W3CDTF">2012-11-18T17:13:51Z</dcterms:modified>
</cp:coreProperties>
</file>