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3" r:id="rId3"/>
    <p:sldId id="264" r:id="rId4"/>
    <p:sldId id="266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17.10.2010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713696"/>
      </p:ext>
    </p:extLst>
  </p:cSld>
  <p:clrMap bg1="lt1" tx1="dk1" bg2="lt2" tx2="dk2" accent1="accent1" accent2="accent2" accent3="accent3" accent4="accent4" accent5="accent5" accent6="accent6" hlink="hlink" folHlink="folHlink"/>
  <p:hf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 smtClean="0"/>
              <a:t>17.10.2010</a:t>
            </a:r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432848"/>
      </p:ext>
    </p:extLst>
  </p:cSld>
  <p:clrMap bg1="lt1" tx1="dk1" bg2="lt2" tx2="dk2" accent1="accent1" accent2="accent2" accent3="accent3" accent4="accent4" accent5="accent5" accent6="accent6" hlink="hlink" folHlink="folHlink"/>
  <p:hf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3"/>
          </p:nvPr>
        </p:nvSpPr>
        <p:spPr/>
        <p:txBody>
          <a:bodyPr/>
          <a:lstStyle/>
          <a:p>
            <a:r>
              <a:rPr lang="cs-CZ" smtClean="0"/>
              <a:t>17.10.2010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6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Předmět:Zelenina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Podzim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</a:t>
            </a:r>
            <a:r>
              <a:rPr lang="cs-CZ" dirty="0" smtClean="0"/>
              <a:t>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931224" cy="11381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Zeleninu rozdělujeme podle toho, jakou část jíme na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755576" y="1830834"/>
            <a:ext cx="1584176" cy="4320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Arial Narrow" pitchFamily="34" charset="0"/>
              </a:rPr>
              <a:t>listovou</a:t>
            </a:r>
            <a:endParaRPr lang="cs-CZ" sz="2000" dirty="0">
              <a:latin typeface="Arial Narrow" pitchFamily="34" charset="0"/>
            </a:endParaRPr>
          </a:p>
        </p:txBody>
      </p:sp>
      <p:pic>
        <p:nvPicPr>
          <p:cNvPr id="21506" name="Picture 2" descr="C:\Users\Jana\Pictures\MB9002508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3925" y="4625975"/>
            <a:ext cx="1828800" cy="182880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707904" y="3244334"/>
            <a:ext cx="138478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 cibulovou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335699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plodovou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7" y="126876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kořenovou</a:t>
            </a:r>
            <a:endParaRPr lang="cs-CZ" sz="2000" dirty="0">
              <a:latin typeface="Arial Narrow" pitchFamily="34" charset="0"/>
            </a:endParaRPr>
          </a:p>
        </p:txBody>
      </p:sp>
      <p:pic>
        <p:nvPicPr>
          <p:cNvPr id="21507" name="Picture 3" descr="C:\Users\Jana\Pictures\MR90021536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573016"/>
            <a:ext cx="1274440" cy="1274440"/>
          </a:xfrm>
          <a:prstGeom prst="rect">
            <a:avLst/>
          </a:prstGeom>
          <a:noFill/>
        </p:spPr>
      </p:pic>
      <p:pic>
        <p:nvPicPr>
          <p:cNvPr id="21508" name="Picture 4" descr="C:\Users\Jana\Pictures\MR9004385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3356992"/>
            <a:ext cx="1656184" cy="1656184"/>
          </a:xfrm>
          <a:prstGeom prst="rect">
            <a:avLst/>
          </a:prstGeom>
          <a:noFill/>
        </p:spPr>
      </p:pic>
      <p:pic>
        <p:nvPicPr>
          <p:cNvPr id="21509" name="Picture 5" descr="C:\Users\Jana\Pictures\MR90021536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556792"/>
            <a:ext cx="1368152" cy="1368152"/>
          </a:xfrm>
          <a:prstGeom prst="rect">
            <a:avLst/>
          </a:prstGeom>
          <a:noFill/>
        </p:spPr>
      </p:pic>
      <p:pic>
        <p:nvPicPr>
          <p:cNvPr id="21511" name="Picture 7" descr="Zobrazit podobné obrázk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3717032"/>
            <a:ext cx="1634481" cy="1634481"/>
          </a:xfrm>
          <a:prstGeom prst="rect">
            <a:avLst/>
          </a:prstGeom>
          <a:noFill/>
        </p:spPr>
      </p:pic>
      <p:pic>
        <p:nvPicPr>
          <p:cNvPr id="21513" name="Picture 9" descr="Zobrazit podobné obrázk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1340768"/>
            <a:ext cx="1800200" cy="1800200"/>
          </a:xfrm>
          <a:prstGeom prst="rect">
            <a:avLst/>
          </a:prstGeom>
          <a:noFill/>
        </p:spPr>
      </p:pic>
      <p:pic>
        <p:nvPicPr>
          <p:cNvPr id="21515" name="Picture 11" descr="Zobrazit podobné obrázk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5135490"/>
            <a:ext cx="2088232" cy="1296144"/>
          </a:xfrm>
          <a:prstGeom prst="rect">
            <a:avLst/>
          </a:prstGeom>
          <a:noFill/>
        </p:spPr>
      </p:pic>
      <p:pic>
        <p:nvPicPr>
          <p:cNvPr id="21517" name="Picture 13" descr="Zobrazit podobné obrázk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3928" y="5013176"/>
            <a:ext cx="1224136" cy="1224136"/>
          </a:xfrm>
          <a:prstGeom prst="rect">
            <a:avLst/>
          </a:prstGeom>
          <a:noFill/>
        </p:spPr>
      </p:pic>
      <p:pic>
        <p:nvPicPr>
          <p:cNvPr id="21519" name="Picture 15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043608" y="2636912"/>
            <a:ext cx="1800200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Bylina má dužnatý stonek.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2530" name="Picture 2" descr="C:\Users\Jana\Pictures\MH9002151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060848"/>
            <a:ext cx="3095625" cy="3095625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>
            <a:off x="3275856" y="2708920"/>
            <a:ext cx="165618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419872" y="3717032"/>
            <a:ext cx="151216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995936" y="3140968"/>
            <a:ext cx="9361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491880" y="4797152"/>
            <a:ext cx="144016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olný tvar 15"/>
          <p:cNvSpPr/>
          <p:nvPr/>
        </p:nvSpPr>
        <p:spPr>
          <a:xfrm>
            <a:off x="3027285" y="4696287"/>
            <a:ext cx="310719" cy="674703"/>
          </a:xfrm>
          <a:custGeom>
            <a:avLst/>
            <a:gdLst>
              <a:gd name="connsiteX0" fmla="*/ 0 w 310719"/>
              <a:gd name="connsiteY0" fmla="*/ 0 h 674703"/>
              <a:gd name="connsiteX1" fmla="*/ 106532 w 310719"/>
              <a:gd name="connsiteY1" fmla="*/ 35511 h 674703"/>
              <a:gd name="connsiteX2" fmla="*/ 133165 w 310719"/>
              <a:gd name="connsiteY2" fmla="*/ 44389 h 674703"/>
              <a:gd name="connsiteX3" fmla="*/ 159798 w 310719"/>
              <a:gd name="connsiteY3" fmla="*/ 53266 h 674703"/>
              <a:gd name="connsiteX4" fmla="*/ 142043 w 310719"/>
              <a:gd name="connsiteY4" fmla="*/ 159798 h 674703"/>
              <a:gd name="connsiteX5" fmla="*/ 124288 w 310719"/>
              <a:gd name="connsiteY5" fmla="*/ 177554 h 674703"/>
              <a:gd name="connsiteX6" fmla="*/ 79899 w 310719"/>
              <a:gd name="connsiteY6" fmla="*/ 248575 h 674703"/>
              <a:gd name="connsiteX7" fmla="*/ 62144 w 310719"/>
              <a:gd name="connsiteY7" fmla="*/ 275208 h 674703"/>
              <a:gd name="connsiteX8" fmla="*/ 35511 w 310719"/>
              <a:gd name="connsiteY8" fmla="*/ 292963 h 674703"/>
              <a:gd name="connsiteX9" fmla="*/ 26633 w 310719"/>
              <a:gd name="connsiteY9" fmla="*/ 319596 h 674703"/>
              <a:gd name="connsiteX10" fmla="*/ 35511 w 310719"/>
              <a:gd name="connsiteY10" fmla="*/ 355107 h 674703"/>
              <a:gd name="connsiteX11" fmla="*/ 97655 w 310719"/>
              <a:gd name="connsiteY11" fmla="*/ 381740 h 674703"/>
              <a:gd name="connsiteX12" fmla="*/ 150921 w 310719"/>
              <a:gd name="connsiteY12" fmla="*/ 399496 h 674703"/>
              <a:gd name="connsiteX13" fmla="*/ 177554 w 310719"/>
              <a:gd name="connsiteY13" fmla="*/ 417251 h 674703"/>
              <a:gd name="connsiteX14" fmla="*/ 213065 w 310719"/>
              <a:gd name="connsiteY14" fmla="*/ 426129 h 674703"/>
              <a:gd name="connsiteX15" fmla="*/ 266331 w 310719"/>
              <a:gd name="connsiteY15" fmla="*/ 443884 h 674703"/>
              <a:gd name="connsiteX16" fmla="*/ 257453 w 310719"/>
              <a:gd name="connsiteY16" fmla="*/ 506028 h 674703"/>
              <a:gd name="connsiteX17" fmla="*/ 204187 w 310719"/>
              <a:gd name="connsiteY17" fmla="*/ 550416 h 674703"/>
              <a:gd name="connsiteX18" fmla="*/ 213065 w 310719"/>
              <a:gd name="connsiteY18" fmla="*/ 577049 h 674703"/>
              <a:gd name="connsiteX19" fmla="*/ 275208 w 310719"/>
              <a:gd name="connsiteY19" fmla="*/ 639193 h 674703"/>
              <a:gd name="connsiteX20" fmla="*/ 310719 w 310719"/>
              <a:gd name="connsiteY20" fmla="*/ 674703 h 67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10719" h="674703">
                <a:moveTo>
                  <a:pt x="0" y="0"/>
                </a:moveTo>
                <a:lnTo>
                  <a:pt x="106532" y="35511"/>
                </a:lnTo>
                <a:lnTo>
                  <a:pt x="133165" y="44389"/>
                </a:lnTo>
                <a:lnTo>
                  <a:pt x="159798" y="53266"/>
                </a:lnTo>
                <a:cubicBezTo>
                  <a:pt x="158964" y="59936"/>
                  <a:pt x="151821" y="140243"/>
                  <a:pt x="142043" y="159798"/>
                </a:cubicBezTo>
                <a:cubicBezTo>
                  <a:pt x="138300" y="167284"/>
                  <a:pt x="130206" y="171635"/>
                  <a:pt x="124288" y="177554"/>
                </a:cubicBezTo>
                <a:cubicBezTo>
                  <a:pt x="103158" y="240942"/>
                  <a:pt x="122105" y="220438"/>
                  <a:pt x="79899" y="248575"/>
                </a:cubicBezTo>
                <a:cubicBezTo>
                  <a:pt x="73981" y="257453"/>
                  <a:pt x="69689" y="267663"/>
                  <a:pt x="62144" y="275208"/>
                </a:cubicBezTo>
                <a:cubicBezTo>
                  <a:pt x="54599" y="282753"/>
                  <a:pt x="42176" y="284632"/>
                  <a:pt x="35511" y="292963"/>
                </a:cubicBezTo>
                <a:cubicBezTo>
                  <a:pt x="29665" y="300270"/>
                  <a:pt x="29592" y="310718"/>
                  <a:pt x="26633" y="319596"/>
                </a:cubicBezTo>
                <a:cubicBezTo>
                  <a:pt x="29592" y="331433"/>
                  <a:pt x="30054" y="344194"/>
                  <a:pt x="35511" y="355107"/>
                </a:cubicBezTo>
                <a:cubicBezTo>
                  <a:pt x="48709" y="381503"/>
                  <a:pt x="72509" y="374882"/>
                  <a:pt x="97655" y="381740"/>
                </a:cubicBezTo>
                <a:cubicBezTo>
                  <a:pt x="115711" y="386664"/>
                  <a:pt x="135348" y="389114"/>
                  <a:pt x="150921" y="399496"/>
                </a:cubicBezTo>
                <a:cubicBezTo>
                  <a:pt x="159799" y="405414"/>
                  <a:pt x="167747" y="413048"/>
                  <a:pt x="177554" y="417251"/>
                </a:cubicBezTo>
                <a:cubicBezTo>
                  <a:pt x="188769" y="422057"/>
                  <a:pt x="201378" y="422623"/>
                  <a:pt x="213065" y="426129"/>
                </a:cubicBezTo>
                <a:cubicBezTo>
                  <a:pt x="230991" y="431507"/>
                  <a:pt x="266331" y="443884"/>
                  <a:pt x="266331" y="443884"/>
                </a:cubicBezTo>
                <a:cubicBezTo>
                  <a:pt x="263372" y="464599"/>
                  <a:pt x="265224" y="486600"/>
                  <a:pt x="257453" y="506028"/>
                </a:cubicBezTo>
                <a:cubicBezTo>
                  <a:pt x="251239" y="521564"/>
                  <a:pt x="217502" y="541539"/>
                  <a:pt x="204187" y="550416"/>
                </a:cubicBezTo>
                <a:cubicBezTo>
                  <a:pt x="207146" y="559294"/>
                  <a:pt x="208422" y="568924"/>
                  <a:pt x="213065" y="577049"/>
                </a:cubicBezTo>
                <a:cubicBezTo>
                  <a:pt x="236738" y="618477"/>
                  <a:pt x="239698" y="609602"/>
                  <a:pt x="275208" y="639193"/>
                </a:cubicBezTo>
                <a:cubicBezTo>
                  <a:pt x="275216" y="639200"/>
                  <a:pt x="310711" y="674695"/>
                  <a:pt x="310719" y="674703"/>
                </a:cubicBezTo>
              </a:path>
            </a:pathLst>
          </a:custGeom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2339520" y="4651899"/>
            <a:ext cx="670010" cy="550416"/>
          </a:xfrm>
          <a:custGeom>
            <a:avLst/>
            <a:gdLst>
              <a:gd name="connsiteX0" fmla="*/ 670010 w 670010"/>
              <a:gd name="connsiteY0" fmla="*/ 0 h 550416"/>
              <a:gd name="connsiteX1" fmla="*/ 634499 w 670010"/>
              <a:gd name="connsiteY1" fmla="*/ 53266 h 550416"/>
              <a:gd name="connsiteX2" fmla="*/ 607866 w 670010"/>
              <a:gd name="connsiteY2" fmla="*/ 62144 h 550416"/>
              <a:gd name="connsiteX3" fmla="*/ 581233 w 670010"/>
              <a:gd name="connsiteY3" fmla="*/ 79899 h 550416"/>
              <a:gd name="connsiteX4" fmla="*/ 527967 w 670010"/>
              <a:gd name="connsiteY4" fmla="*/ 97654 h 550416"/>
              <a:gd name="connsiteX5" fmla="*/ 474701 w 670010"/>
              <a:gd name="connsiteY5" fmla="*/ 124287 h 550416"/>
              <a:gd name="connsiteX6" fmla="*/ 394802 w 670010"/>
              <a:gd name="connsiteY6" fmla="*/ 186431 h 550416"/>
              <a:gd name="connsiteX7" fmla="*/ 377047 w 670010"/>
              <a:gd name="connsiteY7" fmla="*/ 213064 h 550416"/>
              <a:gd name="connsiteX8" fmla="*/ 359292 w 670010"/>
              <a:gd name="connsiteY8" fmla="*/ 266330 h 550416"/>
              <a:gd name="connsiteX9" fmla="*/ 359292 w 670010"/>
              <a:gd name="connsiteY9" fmla="*/ 381740 h 550416"/>
              <a:gd name="connsiteX10" fmla="*/ 350414 w 670010"/>
              <a:gd name="connsiteY10" fmla="*/ 408373 h 550416"/>
              <a:gd name="connsiteX11" fmla="*/ 297148 w 670010"/>
              <a:gd name="connsiteY11" fmla="*/ 426128 h 550416"/>
              <a:gd name="connsiteX12" fmla="*/ 252760 w 670010"/>
              <a:gd name="connsiteY12" fmla="*/ 452761 h 550416"/>
              <a:gd name="connsiteX13" fmla="*/ 181738 w 670010"/>
              <a:gd name="connsiteY13" fmla="*/ 479394 h 550416"/>
              <a:gd name="connsiteX14" fmla="*/ 137350 w 670010"/>
              <a:gd name="connsiteY14" fmla="*/ 506027 h 550416"/>
              <a:gd name="connsiteX15" fmla="*/ 119595 w 670010"/>
              <a:gd name="connsiteY15" fmla="*/ 523783 h 550416"/>
              <a:gd name="connsiteX16" fmla="*/ 39696 w 670010"/>
              <a:gd name="connsiteY16" fmla="*/ 532660 h 550416"/>
              <a:gd name="connsiteX17" fmla="*/ 4185 w 670010"/>
              <a:gd name="connsiteY17" fmla="*/ 541538 h 550416"/>
              <a:gd name="connsiteX18" fmla="*/ 30818 w 670010"/>
              <a:gd name="connsiteY18" fmla="*/ 550416 h 5504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70010" h="550416">
                <a:moveTo>
                  <a:pt x="670010" y="0"/>
                </a:moveTo>
                <a:cubicBezTo>
                  <a:pt x="660702" y="27922"/>
                  <a:pt x="662999" y="34266"/>
                  <a:pt x="634499" y="53266"/>
                </a:cubicBezTo>
                <a:cubicBezTo>
                  <a:pt x="626713" y="58457"/>
                  <a:pt x="616236" y="57959"/>
                  <a:pt x="607866" y="62144"/>
                </a:cubicBezTo>
                <a:cubicBezTo>
                  <a:pt x="598323" y="66916"/>
                  <a:pt x="590983" y="75566"/>
                  <a:pt x="581233" y="79899"/>
                </a:cubicBezTo>
                <a:cubicBezTo>
                  <a:pt x="564130" y="87500"/>
                  <a:pt x="527967" y="97654"/>
                  <a:pt x="527967" y="97654"/>
                </a:cubicBezTo>
                <a:cubicBezTo>
                  <a:pt x="486620" y="139003"/>
                  <a:pt x="540146" y="91565"/>
                  <a:pt x="474701" y="124287"/>
                </a:cubicBezTo>
                <a:cubicBezTo>
                  <a:pt x="446421" y="138427"/>
                  <a:pt x="415678" y="161380"/>
                  <a:pt x="394802" y="186431"/>
                </a:cubicBezTo>
                <a:cubicBezTo>
                  <a:pt x="387972" y="194628"/>
                  <a:pt x="381380" y="203314"/>
                  <a:pt x="377047" y="213064"/>
                </a:cubicBezTo>
                <a:cubicBezTo>
                  <a:pt x="369446" y="230167"/>
                  <a:pt x="359292" y="266330"/>
                  <a:pt x="359292" y="266330"/>
                </a:cubicBezTo>
                <a:cubicBezTo>
                  <a:pt x="369822" y="329514"/>
                  <a:pt x="372792" y="314241"/>
                  <a:pt x="359292" y="381740"/>
                </a:cubicBezTo>
                <a:cubicBezTo>
                  <a:pt x="357457" y="390916"/>
                  <a:pt x="358029" y="402934"/>
                  <a:pt x="350414" y="408373"/>
                </a:cubicBezTo>
                <a:cubicBezTo>
                  <a:pt x="335184" y="419251"/>
                  <a:pt x="297148" y="426128"/>
                  <a:pt x="297148" y="426128"/>
                </a:cubicBezTo>
                <a:cubicBezTo>
                  <a:pt x="267622" y="455656"/>
                  <a:pt x="293097" y="435474"/>
                  <a:pt x="252760" y="452761"/>
                </a:cubicBezTo>
                <a:cubicBezTo>
                  <a:pt x="187764" y="480616"/>
                  <a:pt x="247210" y="463027"/>
                  <a:pt x="181738" y="479394"/>
                </a:cubicBezTo>
                <a:cubicBezTo>
                  <a:pt x="136751" y="524384"/>
                  <a:pt x="194972" y="471453"/>
                  <a:pt x="137350" y="506027"/>
                </a:cubicBezTo>
                <a:cubicBezTo>
                  <a:pt x="130173" y="510333"/>
                  <a:pt x="127670" y="521581"/>
                  <a:pt x="119595" y="523783"/>
                </a:cubicBezTo>
                <a:cubicBezTo>
                  <a:pt x="93742" y="530834"/>
                  <a:pt x="66329" y="529701"/>
                  <a:pt x="39696" y="532660"/>
                </a:cubicBezTo>
                <a:cubicBezTo>
                  <a:pt x="27859" y="535619"/>
                  <a:pt x="9642" y="530625"/>
                  <a:pt x="4185" y="541538"/>
                </a:cubicBezTo>
                <a:cubicBezTo>
                  <a:pt x="0" y="549908"/>
                  <a:pt x="30818" y="550416"/>
                  <a:pt x="30818" y="550416"/>
                </a:cubicBezTo>
              </a:path>
            </a:pathLst>
          </a:custGeom>
          <a:ln w="190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3089429" y="4651165"/>
            <a:ext cx="577049" cy="262946"/>
          </a:xfrm>
          <a:custGeom>
            <a:avLst/>
            <a:gdLst>
              <a:gd name="connsiteX0" fmla="*/ 0 w 577049"/>
              <a:gd name="connsiteY0" fmla="*/ 734 h 262946"/>
              <a:gd name="connsiteX1" fmla="*/ 97654 w 577049"/>
              <a:gd name="connsiteY1" fmla="*/ 9612 h 262946"/>
              <a:gd name="connsiteX2" fmla="*/ 124288 w 577049"/>
              <a:gd name="connsiteY2" fmla="*/ 62878 h 262946"/>
              <a:gd name="connsiteX3" fmla="*/ 168676 w 577049"/>
              <a:gd name="connsiteY3" fmla="*/ 98388 h 262946"/>
              <a:gd name="connsiteX4" fmla="*/ 221942 w 577049"/>
              <a:gd name="connsiteY4" fmla="*/ 125021 h 262946"/>
              <a:gd name="connsiteX5" fmla="*/ 257453 w 577049"/>
              <a:gd name="connsiteY5" fmla="*/ 169410 h 262946"/>
              <a:gd name="connsiteX6" fmla="*/ 266330 w 577049"/>
              <a:gd name="connsiteY6" fmla="*/ 196043 h 262946"/>
              <a:gd name="connsiteX7" fmla="*/ 337352 w 577049"/>
              <a:gd name="connsiteY7" fmla="*/ 231553 h 262946"/>
              <a:gd name="connsiteX8" fmla="*/ 577049 w 577049"/>
              <a:gd name="connsiteY8" fmla="*/ 249309 h 262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7049" h="262946">
                <a:moveTo>
                  <a:pt x="0" y="734"/>
                </a:moveTo>
                <a:cubicBezTo>
                  <a:pt x="32551" y="3693"/>
                  <a:pt x="66414" y="0"/>
                  <a:pt x="97654" y="9612"/>
                </a:cubicBezTo>
                <a:cubicBezTo>
                  <a:pt x="112688" y="14238"/>
                  <a:pt x="118975" y="52253"/>
                  <a:pt x="124288" y="62878"/>
                </a:cubicBezTo>
                <a:cubicBezTo>
                  <a:pt x="140350" y="95003"/>
                  <a:pt x="137958" y="88149"/>
                  <a:pt x="168676" y="98388"/>
                </a:cubicBezTo>
                <a:cubicBezTo>
                  <a:pt x="210023" y="139738"/>
                  <a:pt x="156496" y="92298"/>
                  <a:pt x="221942" y="125021"/>
                </a:cubicBezTo>
                <a:cubicBezTo>
                  <a:pt x="234590" y="131345"/>
                  <a:pt x="251182" y="160004"/>
                  <a:pt x="257453" y="169410"/>
                </a:cubicBezTo>
                <a:cubicBezTo>
                  <a:pt x="260412" y="178288"/>
                  <a:pt x="261515" y="188019"/>
                  <a:pt x="266330" y="196043"/>
                </a:cubicBezTo>
                <a:cubicBezTo>
                  <a:pt x="281126" y="220702"/>
                  <a:pt x="312358" y="225304"/>
                  <a:pt x="337352" y="231553"/>
                </a:cubicBezTo>
                <a:cubicBezTo>
                  <a:pt x="462919" y="262946"/>
                  <a:pt x="383971" y="249309"/>
                  <a:pt x="577049" y="249309"/>
                </a:cubicBezTo>
              </a:path>
            </a:pathLst>
          </a:cu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ukončení 18"/>
          <p:cNvSpPr/>
          <p:nvPr/>
        </p:nvSpPr>
        <p:spPr>
          <a:xfrm>
            <a:off x="4932040" y="2564904"/>
            <a:ext cx="1296144" cy="301752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plod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1" name="Vývojový diagram: ukončení 20"/>
          <p:cNvSpPr/>
          <p:nvPr/>
        </p:nvSpPr>
        <p:spPr>
          <a:xfrm>
            <a:off x="4932040" y="2996952"/>
            <a:ext cx="1296144" cy="301752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list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4" name="Vývojový diagram: ukončení 23"/>
          <p:cNvSpPr/>
          <p:nvPr/>
        </p:nvSpPr>
        <p:spPr>
          <a:xfrm>
            <a:off x="4932040" y="4653136"/>
            <a:ext cx="1296144" cy="301752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kořen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6" name="Vývojový diagram: ukončení 25"/>
          <p:cNvSpPr/>
          <p:nvPr/>
        </p:nvSpPr>
        <p:spPr>
          <a:xfrm>
            <a:off x="5004048" y="3573016"/>
            <a:ext cx="1296144" cy="301752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stonek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4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 které zeleniny uvaříme polévku?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6" name="Picture 2" descr="MCj0237383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2505075" cy="248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1" descr="Zobrazit podobné obráz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916832"/>
            <a:ext cx="2088232" cy="1296144"/>
          </a:xfrm>
          <a:prstGeom prst="rect">
            <a:avLst/>
          </a:prstGeom>
          <a:noFill/>
        </p:spPr>
      </p:pic>
      <p:pic>
        <p:nvPicPr>
          <p:cNvPr id="10" name="Picture 2" descr="C:\Users\Jana\Pictures\MB90025081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3925" y="4625975"/>
            <a:ext cx="1828800" cy="1828800"/>
          </a:xfrm>
          <a:prstGeom prst="rect">
            <a:avLst/>
          </a:prstGeom>
          <a:noFill/>
        </p:spPr>
      </p:pic>
      <p:pic>
        <p:nvPicPr>
          <p:cNvPr id="1029" name="Picture 5" descr="polévkové hrnce,polévky,stolování,vaře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3284984"/>
            <a:ext cx="3095626" cy="3095625"/>
          </a:xfrm>
          <a:prstGeom prst="rect">
            <a:avLst/>
          </a:prstGeom>
          <a:noFill/>
        </p:spPr>
      </p:pic>
      <p:pic>
        <p:nvPicPr>
          <p:cNvPr id="1031" name="Picture 7" descr="plody,ředkvičky,stolování,zelenin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1340768"/>
            <a:ext cx="2232248" cy="2232247"/>
          </a:xfrm>
          <a:prstGeom prst="rect">
            <a:avLst/>
          </a:prstGeom>
          <a:noFill/>
        </p:spPr>
      </p:pic>
      <p:pic>
        <p:nvPicPr>
          <p:cNvPr id="1033" name="Picture 9" descr="květáky,plody,stolování,zelenin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3645024"/>
            <a:ext cx="2807594" cy="28075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18.10.2010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Průvodce pro učitele k učebnicové sadě Člověk a jeho svět pro 2.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Didaktis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a jeho svět pro 2.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Didaktis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a jeho svět pro 2.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Didaktis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pracovní sešit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Kliparty Microsoft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Power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Point www.office.microsoft.com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66</TotalTime>
  <Words>131</Words>
  <Application>Microsoft Office PowerPoint</Application>
  <PresentationFormat>Předvádění na obrazovce (4:3)</PresentationFormat>
  <Paragraphs>37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Zeleninu rozdělujeme podle toho, jakou část jíme na</vt:lpstr>
      <vt:lpstr>Bylina má dužnatý stonek.</vt:lpstr>
      <vt:lpstr>Ze které zeleniny uvaříme polévku?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10</cp:revision>
  <dcterms:created xsi:type="dcterms:W3CDTF">2010-07-04T09:26:34Z</dcterms:created>
  <dcterms:modified xsi:type="dcterms:W3CDTF">2012-11-19T14:47:00Z</dcterms:modified>
</cp:coreProperties>
</file>