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handoutMasterIdLst>
    <p:handoutMasterId r:id="rId11"/>
  </p:handoutMasterIdLst>
  <p:sldIdLst>
    <p:sldId id="264" r:id="rId2"/>
    <p:sldId id="265" r:id="rId3"/>
    <p:sldId id="259" r:id="rId4"/>
    <p:sldId id="260" r:id="rId5"/>
    <p:sldId id="261" r:id="rId6"/>
    <p:sldId id="262" r:id="rId7"/>
    <p:sldId id="263" r:id="rId8"/>
    <p:sldId id="266" r:id="rId9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60" d="100"/>
          <a:sy n="60" d="100"/>
        </p:scale>
        <p:origin x="-786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354F5B-C570-40B1-BF91-929CAEE8D6DC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BB6B141-4B5E-4933-8F07-FA12C1BBF229}" type="pres">
      <dgm:prSet presAssocID="{3A354F5B-C570-40B1-BF91-929CAEE8D6D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</dgm:ptLst>
  <dgm:cxnLst>
    <dgm:cxn modelId="{C41835F2-D06D-4497-84A7-269AACC89484}" type="presOf" srcId="{3A354F5B-C570-40B1-BF91-929CAEE8D6DC}" destId="{BBB6B141-4B5E-4933-8F07-FA12C1BBF229}" srcOrd="0" destOrd="0" presId="urn:microsoft.com/office/officeart/2005/8/layout/radial6"/>
  </dgm:cxnLst>
  <dgm:bg>
    <a:solidFill>
      <a:srgbClr val="7030A0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12.12.2011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530343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12.12.2011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Žáci</a:t>
            </a:r>
            <a:r>
              <a:rPr lang="cs-CZ" sz="1000" i="1" baseline="0" dirty="0" smtClean="0">
                <a:latin typeface="Tahoma" pitchFamily="34" charset="0"/>
                <a:cs typeface="Tahoma" pitchFamily="34" charset="0"/>
              </a:rPr>
              <a:t>  opravují fixem na tabuli  a správný název si přepíší do sešitu.</a:t>
            </a:r>
            <a:endParaRPr lang="cs-CZ" sz="1000" i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145609-FF33-4656-B7C4-3AAC4331EABE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20117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Děti </a:t>
            </a:r>
            <a:r>
              <a:rPr lang="cs-CZ" sz="1000" i="1" baseline="0" dirty="0" smtClean="0">
                <a:latin typeface="Tahoma" pitchFamily="34" charset="0"/>
                <a:cs typeface="Tahoma" pitchFamily="34" charset="0"/>
              </a:rPr>
              <a:t> dopisují fixem na tabuli.</a:t>
            </a:r>
            <a:endParaRPr lang="cs-CZ" sz="1000" i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145609-FF33-4656-B7C4-3AAC4331EABE}" type="slidenum">
              <a:rPr lang="cs-CZ" smtClean="0"/>
              <a:pPr/>
              <a:t>5</a:t>
            </a:fld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Děti</a:t>
            </a:r>
            <a:r>
              <a:rPr lang="cs-CZ" sz="1000" i="1" baseline="0" dirty="0" smtClean="0">
                <a:latin typeface="Tahoma" pitchFamily="34" charset="0"/>
                <a:cs typeface="Tahoma" pitchFamily="34" charset="0"/>
              </a:rPr>
              <a:t> spojují fixem.</a:t>
            </a:r>
            <a:endParaRPr lang="cs-CZ" sz="1000" i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cs typeface="Tahoma" pitchFamily="34" charset="0"/>
              </a:rPr>
              <a:t>Děti doplňují</a:t>
            </a:r>
            <a:r>
              <a:rPr lang="cs-CZ" sz="1000" i="1" baseline="0" dirty="0" smtClean="0">
                <a:latin typeface="Tahoma" pitchFamily="34" charset="0"/>
                <a:cs typeface="Tahoma" pitchFamily="34" charset="0"/>
              </a:rPr>
              <a:t> fixem informace na  tabuli.</a:t>
            </a:r>
            <a:endParaRPr lang="cs-CZ" sz="1000" i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13EB8-756F-4449-BEAD-B8F67A18F821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F5490-81E2-4217-81DD-A138921EAD83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66B9-788C-4389-B4B1-DBD88ECE5831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9AD3F-1296-40F9-872A-33045F0A09D1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D4ADA-0059-42AC-8281-8850B6843AE0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7E362-A7A2-4648-B027-149F92504708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B41A-61BC-4A99-A9D3-8E5F037C527F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1EB6D-CACA-42E8-AC3D-E91E9E5637CB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E1FFC-9C5C-4E44-BA5C-C2679BD68AE6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66FAE-D31F-4868-A2DC-531099994DCE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0E2D2-7747-45FD-8AFC-C774C5FC0CB1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5726E-749D-4ACE-BFC6-65325BBE60A1}" type="datetime1">
              <a:rPr lang="cs-CZ" smtClean="0"/>
              <a:t>12.12.2011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England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VY_22_INOVACE_22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 Dlouhá,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57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5. (vyšší ročníky – opakování)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možnosti jak správně nazvat Anglii při komunikaci s cizincem</a:t>
            </a:r>
            <a:endParaRPr lang="en-GB" sz="1600" dirty="0"/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point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, podrobnější metodika viz poznámky </a:t>
            </a:r>
            <a:endParaRPr lang="cs-CZ" sz="15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25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058604" y="2967335"/>
            <a:ext cx="30267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England</a:t>
            </a:r>
            <a:endParaRPr lang="en-GB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500" dirty="0" smtClean="0">
                <a:latin typeface="Tahoma" pitchFamily="34" charset="0"/>
              </a:rPr>
              <a:t>Abychom mohli komunikovat s Angličanem, měli bychom vědět, jak se správně řekne země ve které žije. Jaký je správný a úplný název pro stát, kterému u nás říkáme zjednodušeně Anglie? Vyber správnou odpověď. Umíš najít a opravit i vložené gramatické chyby v názvech?</a:t>
            </a:r>
            <a:endParaRPr lang="cs-CZ" sz="1500" dirty="0">
              <a:latin typeface="Tahoma" pitchFamily="34" charset="0"/>
            </a:endParaRPr>
          </a:p>
        </p:txBody>
      </p:sp>
      <p:graphicFrame>
        <p:nvGraphicFramePr>
          <p:cNvPr id="2" name="Zástupný symbol pro obsah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579043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1043608" y="2276872"/>
            <a:ext cx="1080120" cy="9144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England</a:t>
            </a:r>
            <a:endParaRPr lang="en-GB" dirty="0"/>
          </a:p>
        </p:txBody>
      </p:sp>
      <p:sp>
        <p:nvSpPr>
          <p:cNvPr id="7" name="Obdélník 6"/>
          <p:cNvSpPr/>
          <p:nvPr/>
        </p:nvSpPr>
        <p:spPr>
          <a:xfrm>
            <a:off x="2051720" y="3573016"/>
            <a:ext cx="216024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United Kingdom</a:t>
            </a:r>
            <a:endParaRPr lang="en-GB" dirty="0"/>
          </a:p>
        </p:txBody>
      </p:sp>
      <p:sp>
        <p:nvSpPr>
          <p:cNvPr id="8" name="Obdélník 7"/>
          <p:cNvSpPr/>
          <p:nvPr/>
        </p:nvSpPr>
        <p:spPr>
          <a:xfrm>
            <a:off x="5220072" y="3645024"/>
            <a:ext cx="1728192" cy="9144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England</a:t>
            </a:r>
            <a:endParaRPr lang="en-GB" dirty="0"/>
          </a:p>
        </p:txBody>
      </p:sp>
      <p:sp>
        <p:nvSpPr>
          <p:cNvPr id="9" name="Obdélník 8"/>
          <p:cNvSpPr/>
          <p:nvPr/>
        </p:nvSpPr>
        <p:spPr>
          <a:xfrm>
            <a:off x="4644008" y="2276872"/>
            <a:ext cx="3168352" cy="7703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United Kingdom of Great Britain and Northern Ireland</a:t>
            </a:r>
            <a:endParaRPr lang="en-GB" dirty="0"/>
          </a:p>
        </p:txBody>
      </p:sp>
      <p:sp>
        <p:nvSpPr>
          <p:cNvPr id="10" name="Obdélník 9"/>
          <p:cNvSpPr/>
          <p:nvPr/>
        </p:nvSpPr>
        <p:spPr>
          <a:xfrm rot="10800000" flipH="1" flipV="1">
            <a:off x="2987824" y="5085184"/>
            <a:ext cx="33123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United Kingdom of Great   Britain and Northern Ireland</a:t>
            </a:r>
            <a:endParaRPr lang="en-GB" dirty="0"/>
          </a:p>
        </p:txBody>
      </p:sp>
      <p:sp>
        <p:nvSpPr>
          <p:cNvPr id="11" name="Obdélník 10"/>
          <p:cNvSpPr/>
          <p:nvPr/>
        </p:nvSpPr>
        <p:spPr>
          <a:xfrm>
            <a:off x="3131840" y="2132856"/>
            <a:ext cx="914400" cy="914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UK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56719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Vanda.ZS13\Local Settings\Temporary Internet Files\Content.IE5\OPIBKP6R\MP90036285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124744"/>
            <a:ext cx="2232248" cy="111240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sz="1500" dirty="0" smtClean="0">
                <a:latin typeface="Tahoma" pitchFamily="34" charset="0"/>
              </a:rPr>
              <a:t>Umíš vyjmenovat čtyři země ze kterých se skládá UK? Můžeš použít mapu . </a:t>
            </a:r>
            <a:endParaRPr lang="cs-CZ" sz="1500" dirty="0">
              <a:latin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8219256" cy="3849292"/>
          </a:xfrm>
        </p:spPr>
        <p:txBody>
          <a:bodyPr>
            <a:normAutofit fontScale="92500" lnSpcReduction="20000"/>
          </a:bodyPr>
          <a:lstStyle/>
          <a:p>
            <a:endParaRPr lang="en-GB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7030A0"/>
                </a:solidFill>
              </a:rPr>
              <a:t>1.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7030A0"/>
                </a:solidFill>
              </a:rPr>
              <a:t>2.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7030A0"/>
                </a:solidFill>
              </a:rPr>
              <a:t>3.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7030A0"/>
                </a:solidFill>
              </a:rPr>
              <a:t>4.</a:t>
            </a:r>
            <a:endParaRPr lang="en-GB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en-GB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91680" y="17008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500" dirty="0" smtClean="0">
                <a:latin typeface="Tahoma" pitchFamily="34" charset="0"/>
              </a:rPr>
              <a:t>Přiřaď hlavní města k zemím. Použij opět mapu.</a:t>
            </a:r>
            <a:endParaRPr lang="cs-CZ" sz="1500" dirty="0">
              <a:latin typeface="Tahoma" pitchFamily="34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Elipsa 6"/>
          <p:cNvSpPr/>
          <p:nvPr/>
        </p:nvSpPr>
        <p:spPr>
          <a:xfrm>
            <a:off x="6708333" y="4631432"/>
            <a:ext cx="1656184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Northern Ireland</a:t>
            </a:r>
            <a:endParaRPr lang="en-GB" dirty="0"/>
          </a:p>
        </p:txBody>
      </p:sp>
      <p:sp>
        <p:nvSpPr>
          <p:cNvPr id="8" name="Elipsa 7"/>
          <p:cNvSpPr/>
          <p:nvPr/>
        </p:nvSpPr>
        <p:spPr>
          <a:xfrm>
            <a:off x="2339752" y="4772000"/>
            <a:ext cx="1440160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Wales</a:t>
            </a:r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467544" y="1700808"/>
            <a:ext cx="1584176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England</a:t>
            </a:r>
            <a:endParaRPr lang="en-GB" dirty="0"/>
          </a:p>
        </p:txBody>
      </p:sp>
      <p:sp>
        <p:nvSpPr>
          <p:cNvPr id="10" name="Elipsa 9"/>
          <p:cNvSpPr/>
          <p:nvPr/>
        </p:nvSpPr>
        <p:spPr>
          <a:xfrm>
            <a:off x="4860032" y="1628800"/>
            <a:ext cx="1512168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Scotland</a:t>
            </a:r>
            <a:endParaRPr lang="en-GB" dirty="0"/>
          </a:p>
        </p:txBody>
      </p:sp>
      <p:sp>
        <p:nvSpPr>
          <p:cNvPr id="14" name="Obdélník 13"/>
          <p:cNvSpPr/>
          <p:nvPr/>
        </p:nvSpPr>
        <p:spPr>
          <a:xfrm>
            <a:off x="5364088" y="4005064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London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971600" y="3717032"/>
            <a:ext cx="1368152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2060"/>
                </a:solidFill>
              </a:rPr>
              <a:t>Edinburgh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452320" y="1916832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002060"/>
                </a:solidFill>
              </a:rPr>
              <a:t>Cardiff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275856" y="2708920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Belfast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500" dirty="0" smtClean="0">
                <a:latin typeface="Tahoma" pitchFamily="34" charset="0"/>
                <a:cs typeface="Tahoma" pitchFamily="34" charset="0"/>
              </a:rPr>
              <a:t>Jaké je hlavní město celé země? Najdi na internetu cokoliv o tomto městě a zapiš.</a:t>
            </a:r>
            <a:endParaRPr lang="cs-CZ" sz="15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475656" y="1772816"/>
            <a:ext cx="1584176" cy="91440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válný popisek 9"/>
          <p:cNvSpPr/>
          <p:nvPr/>
        </p:nvSpPr>
        <p:spPr>
          <a:xfrm rot="6461542">
            <a:off x="3800302" y="1408660"/>
            <a:ext cx="3301552" cy="3702894"/>
          </a:xfrm>
          <a:prstGeom prst="wedgeEllipseCallou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019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493</TotalTime>
  <Words>303</Words>
  <Application>Microsoft Office PowerPoint</Application>
  <PresentationFormat>Předvádění na obrazovce (4:3)</PresentationFormat>
  <Paragraphs>72</Paragraphs>
  <Slides>8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 </vt:lpstr>
      <vt:lpstr>Prezentace aplikace PowerPoint</vt:lpstr>
      <vt:lpstr>Abychom mohli komunikovat s Angličanem, měli bychom vědět, jak se správně řekne země ve které žije. Jaký je správný a úplný název pro stát, kterému u nás říkáme zjednodušeně Anglie? Vyber správnou odpověď. Umíš najít a opravit i vložené gramatické chyby v názvech?</vt:lpstr>
      <vt:lpstr>Umíš vyjmenovat čtyři země ze kterých se skládá UK? Můžeš použít mapu . </vt:lpstr>
      <vt:lpstr>Přiřaď hlavní města k zemím. Použij opět mapu.</vt:lpstr>
      <vt:lpstr>Jaké je hlavní město celé země? Najdi na internetu cokoliv o tomto městě a zapiš.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Dlouhá Eva</cp:lastModifiedBy>
  <cp:revision>81</cp:revision>
  <dcterms:created xsi:type="dcterms:W3CDTF">2011-05-26T14:17:08Z</dcterms:created>
  <dcterms:modified xsi:type="dcterms:W3CDTF">2011-12-12T12:12:38Z</dcterms:modified>
</cp:coreProperties>
</file>