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3" r:id="rId2"/>
    <p:sldId id="264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165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354F5B-C570-40B1-BF91-929CAEE8D6DC}" type="doc">
      <dgm:prSet loTypeId="urn:microsoft.com/office/officeart/2005/8/layout/radial6" loCatId="relationship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cs-CZ"/>
        </a:p>
      </dgm:t>
    </dgm:pt>
    <dgm:pt modelId="{C83FD6F6-F091-4444-8E46-D42A12B55DB9}">
      <dgm:prSet phldrT="[Text]"/>
      <dgm:spPr/>
      <dgm:t>
        <a:bodyPr/>
        <a:lstStyle/>
        <a:p>
          <a:r>
            <a:rPr lang="en-GB" noProof="0" dirty="0" smtClean="0">
              <a:solidFill>
                <a:srgbClr val="FFC000"/>
              </a:solidFill>
            </a:rPr>
            <a:t>The</a:t>
          </a:r>
          <a:r>
            <a:rPr lang="cs-CZ" noProof="0" dirty="0" smtClean="0">
              <a:solidFill>
                <a:srgbClr val="FFC000"/>
              </a:solidFill>
            </a:rPr>
            <a:t> </a:t>
          </a:r>
        </a:p>
        <a:p>
          <a:r>
            <a:rPr lang="cs-CZ" noProof="0" dirty="0" smtClean="0">
              <a:solidFill>
                <a:srgbClr val="FFFF00"/>
              </a:solidFill>
            </a:rPr>
            <a:t>bez členu</a:t>
          </a:r>
          <a:endParaRPr lang="cs-CZ" noProof="0" dirty="0">
            <a:solidFill>
              <a:srgbClr val="FFFF00"/>
            </a:solidFill>
          </a:endParaRPr>
        </a:p>
      </dgm:t>
    </dgm:pt>
    <dgm:pt modelId="{49886524-D90E-4CE4-9699-E503C5DEEBA0}" type="parTrans" cxnId="{B45A163C-5C1D-4E6A-8414-4A041263C27A}">
      <dgm:prSet/>
      <dgm:spPr/>
      <dgm:t>
        <a:bodyPr/>
        <a:lstStyle/>
        <a:p>
          <a:endParaRPr lang="cs-CZ"/>
        </a:p>
      </dgm:t>
    </dgm:pt>
    <dgm:pt modelId="{4F91DF5F-F89A-4F55-9EC0-A7435F05F5EB}" type="sibTrans" cxnId="{B45A163C-5C1D-4E6A-8414-4A041263C27A}">
      <dgm:prSet/>
      <dgm:spPr/>
      <dgm:t>
        <a:bodyPr/>
        <a:lstStyle/>
        <a:p>
          <a:endParaRPr lang="cs-CZ"/>
        </a:p>
      </dgm:t>
    </dgm:pt>
    <dgm:pt modelId="{74048AAF-7765-4228-BEA5-26131E73F85E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noProof="0" dirty="0" smtClean="0"/>
            <a:t>Czech Republic</a:t>
          </a:r>
          <a:endParaRPr lang="en-GB" noProof="0" dirty="0"/>
        </a:p>
      </dgm:t>
    </dgm:pt>
    <dgm:pt modelId="{95B49CA6-46F0-44C6-8E88-121550B2CB88}" type="parTrans" cxnId="{9EC13DE7-BBA2-41BE-9ED0-A8BD4CACFC56}">
      <dgm:prSet/>
      <dgm:spPr/>
      <dgm:t>
        <a:bodyPr/>
        <a:lstStyle/>
        <a:p>
          <a:endParaRPr lang="cs-CZ"/>
        </a:p>
      </dgm:t>
    </dgm:pt>
    <dgm:pt modelId="{0C993AFB-0FEA-4881-9D4F-A46BD59EC65D}" type="sibTrans" cxnId="{9EC13DE7-BBA2-41BE-9ED0-A8BD4CACFC56}">
      <dgm:prSet/>
      <dgm:spPr>
        <a:ln>
          <a:noFill/>
        </a:ln>
      </dgm:spPr>
      <dgm:t>
        <a:bodyPr/>
        <a:lstStyle/>
        <a:p>
          <a:endParaRPr lang="cs-CZ"/>
        </a:p>
      </dgm:t>
    </dgm:pt>
    <dgm:pt modelId="{23DD63D7-F506-4B62-A6DD-E50ECB3F7F87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noProof="0" dirty="0" smtClean="0"/>
            <a:t>Russia</a:t>
          </a:r>
          <a:endParaRPr lang="en-GB" noProof="0" dirty="0"/>
        </a:p>
      </dgm:t>
    </dgm:pt>
    <dgm:pt modelId="{532D3CD8-75D1-49C4-8567-F37E1DB5C7EF}" type="parTrans" cxnId="{62195531-D422-4319-BFE1-C9E967187BD6}">
      <dgm:prSet/>
      <dgm:spPr/>
      <dgm:t>
        <a:bodyPr/>
        <a:lstStyle/>
        <a:p>
          <a:endParaRPr lang="cs-CZ"/>
        </a:p>
      </dgm:t>
    </dgm:pt>
    <dgm:pt modelId="{47B79EC4-D318-4FB3-BD86-8C71469D482B}" type="sibTrans" cxnId="{62195531-D422-4319-BFE1-C9E967187BD6}">
      <dgm:prSet/>
      <dgm:spPr/>
      <dgm:t>
        <a:bodyPr/>
        <a:lstStyle/>
        <a:p>
          <a:endParaRPr lang="cs-CZ"/>
        </a:p>
      </dgm:t>
    </dgm:pt>
    <dgm:pt modelId="{E5F44086-6884-4ED3-82FD-4BA8C5A90980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noProof="0" dirty="0" smtClean="0"/>
            <a:t>Canada</a:t>
          </a:r>
          <a:endParaRPr lang="en-GB" noProof="0" dirty="0"/>
        </a:p>
      </dgm:t>
    </dgm:pt>
    <dgm:pt modelId="{5FD0909E-15A2-4A44-8BF5-2F7EC3D53A53}" type="parTrans" cxnId="{89EB2D5B-98B4-4524-8DEE-4F57D8057D9C}">
      <dgm:prSet/>
      <dgm:spPr/>
      <dgm:t>
        <a:bodyPr/>
        <a:lstStyle/>
        <a:p>
          <a:endParaRPr lang="cs-CZ"/>
        </a:p>
      </dgm:t>
    </dgm:pt>
    <dgm:pt modelId="{BC2C0836-2442-409C-84D8-DFDD7A337203}" type="sibTrans" cxnId="{89EB2D5B-98B4-4524-8DEE-4F57D8057D9C}">
      <dgm:prSet/>
      <dgm:spPr/>
      <dgm:t>
        <a:bodyPr/>
        <a:lstStyle/>
        <a:p>
          <a:endParaRPr lang="cs-CZ"/>
        </a:p>
      </dgm:t>
    </dgm:pt>
    <dgm:pt modelId="{943E837D-F9FA-4D6E-BD86-266C9AFFDFA8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noProof="0" smtClean="0"/>
            <a:t>UK</a:t>
          </a:r>
          <a:endParaRPr lang="en-GB" noProof="0" dirty="0"/>
        </a:p>
      </dgm:t>
    </dgm:pt>
    <dgm:pt modelId="{3D31A2A5-7760-4FDD-B9B5-F77893B04A78}" type="parTrans" cxnId="{3E2CE2F1-8CCA-49EE-9432-82BE6CB6201F}">
      <dgm:prSet/>
      <dgm:spPr/>
      <dgm:t>
        <a:bodyPr/>
        <a:lstStyle/>
        <a:p>
          <a:endParaRPr lang="cs-CZ"/>
        </a:p>
      </dgm:t>
    </dgm:pt>
    <dgm:pt modelId="{75B0F5E7-939D-48D6-864B-CEB4230D3CF1}" type="sibTrans" cxnId="{3E2CE2F1-8CCA-49EE-9432-82BE6CB6201F}">
      <dgm:prSet/>
      <dgm:spPr/>
      <dgm:t>
        <a:bodyPr/>
        <a:lstStyle/>
        <a:p>
          <a:endParaRPr lang="cs-CZ"/>
        </a:p>
      </dgm:t>
    </dgm:pt>
    <dgm:pt modelId="{ABE0C785-B264-48D2-984E-CCB3FC032B53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noProof="0" dirty="0" smtClean="0"/>
            <a:t>Italy</a:t>
          </a:r>
          <a:endParaRPr lang="en-GB" noProof="0" dirty="0"/>
        </a:p>
      </dgm:t>
    </dgm:pt>
    <dgm:pt modelId="{DAD259B2-8E03-476C-9FB3-C1905763F5D9}" type="parTrans" cxnId="{FDFBED96-1CE2-46B9-940C-C864B62F8438}">
      <dgm:prSet/>
      <dgm:spPr/>
      <dgm:t>
        <a:bodyPr/>
        <a:lstStyle/>
        <a:p>
          <a:endParaRPr lang="cs-CZ"/>
        </a:p>
      </dgm:t>
    </dgm:pt>
    <dgm:pt modelId="{9D98089E-0432-4A1C-BBBF-C868DD4B2B8E}" type="sibTrans" cxnId="{FDFBED96-1CE2-46B9-940C-C864B62F8438}">
      <dgm:prSet/>
      <dgm:spPr/>
      <dgm:t>
        <a:bodyPr/>
        <a:lstStyle/>
        <a:p>
          <a:endParaRPr lang="cs-CZ"/>
        </a:p>
      </dgm:t>
    </dgm:pt>
    <dgm:pt modelId="{48E08CD9-436C-4018-95DC-8A9064DD6301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noProof="0" dirty="0" smtClean="0"/>
            <a:t>France</a:t>
          </a:r>
          <a:endParaRPr lang="en-GB" noProof="0" dirty="0"/>
        </a:p>
      </dgm:t>
    </dgm:pt>
    <dgm:pt modelId="{9D67EA74-6281-42AA-B944-272877A79CA5}" type="parTrans" cxnId="{1898F338-7275-4826-9D57-1B9244A0E8DB}">
      <dgm:prSet/>
      <dgm:spPr/>
      <dgm:t>
        <a:bodyPr/>
        <a:lstStyle/>
        <a:p>
          <a:endParaRPr lang="cs-CZ"/>
        </a:p>
      </dgm:t>
    </dgm:pt>
    <dgm:pt modelId="{6F6F184B-E74B-47C8-84AE-E7DFD3C596D5}" type="sibTrans" cxnId="{1898F338-7275-4826-9D57-1B9244A0E8DB}">
      <dgm:prSet/>
      <dgm:spPr/>
      <dgm:t>
        <a:bodyPr/>
        <a:lstStyle/>
        <a:p>
          <a:endParaRPr lang="cs-CZ"/>
        </a:p>
      </dgm:t>
    </dgm:pt>
    <dgm:pt modelId="{52317F93-F47A-48B6-9665-ECBA95A73930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noProof="0" dirty="0" smtClean="0"/>
            <a:t>Belgium</a:t>
          </a:r>
          <a:endParaRPr lang="en-GB" noProof="0" dirty="0"/>
        </a:p>
      </dgm:t>
    </dgm:pt>
    <dgm:pt modelId="{91B8C52C-C51C-4C29-B10E-24980847E27D}" type="parTrans" cxnId="{9612BB71-585F-425F-A231-5FF42125E117}">
      <dgm:prSet/>
      <dgm:spPr/>
      <dgm:t>
        <a:bodyPr/>
        <a:lstStyle/>
        <a:p>
          <a:endParaRPr lang="cs-CZ"/>
        </a:p>
      </dgm:t>
    </dgm:pt>
    <dgm:pt modelId="{6ED0BB02-648C-4166-A344-7C5F88F4D868}" type="sibTrans" cxnId="{9612BB71-585F-425F-A231-5FF42125E117}">
      <dgm:prSet/>
      <dgm:spPr/>
      <dgm:t>
        <a:bodyPr/>
        <a:lstStyle/>
        <a:p>
          <a:endParaRPr lang="cs-CZ"/>
        </a:p>
      </dgm:t>
    </dgm:pt>
    <dgm:pt modelId="{253B1901-99A0-44CA-951D-BEB0681397D5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noProof="0" smtClean="0"/>
            <a:t>USA</a:t>
          </a:r>
          <a:endParaRPr lang="en-GB" noProof="0" dirty="0"/>
        </a:p>
      </dgm:t>
    </dgm:pt>
    <dgm:pt modelId="{30E49332-091F-453C-B369-F0B892822951}" type="parTrans" cxnId="{138F8E6A-B25D-4383-B1E8-71A996513A8C}">
      <dgm:prSet/>
      <dgm:spPr/>
      <dgm:t>
        <a:bodyPr/>
        <a:lstStyle/>
        <a:p>
          <a:endParaRPr lang="cs-CZ"/>
        </a:p>
      </dgm:t>
    </dgm:pt>
    <dgm:pt modelId="{8BB3A2B5-94CC-45C9-B2D8-7F5D7076D8BA}" type="sibTrans" cxnId="{138F8E6A-B25D-4383-B1E8-71A996513A8C}">
      <dgm:prSet/>
      <dgm:spPr/>
      <dgm:t>
        <a:bodyPr/>
        <a:lstStyle/>
        <a:p>
          <a:endParaRPr lang="cs-CZ"/>
        </a:p>
      </dgm:t>
    </dgm:pt>
    <dgm:pt modelId="{BBB6B141-4B5E-4933-8F07-FA12C1BBF229}" type="pres">
      <dgm:prSet presAssocID="{3A354F5B-C570-40B1-BF91-929CAEE8D6DC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5E36D04-CB56-4ACE-B8C8-F0AD6D4ACE25}" type="pres">
      <dgm:prSet presAssocID="{C83FD6F6-F091-4444-8E46-D42A12B55DB9}" presName="centerShape" presStyleLbl="node0" presStyleIdx="0" presStyleCnt="1" custScaleX="125753" custScaleY="108054" custLinFactNeighborX="2117"/>
      <dgm:spPr/>
      <dgm:t>
        <a:bodyPr/>
        <a:lstStyle/>
        <a:p>
          <a:endParaRPr lang="cs-CZ"/>
        </a:p>
      </dgm:t>
    </dgm:pt>
    <dgm:pt modelId="{3EB99631-7F85-4F4E-93CD-F33A4B8B9F55}" type="pres">
      <dgm:prSet presAssocID="{74048AAF-7765-4228-BEA5-26131E73F85E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4B1D64-AD4B-41CE-B753-0A596A1991DE}" type="pres">
      <dgm:prSet presAssocID="{74048AAF-7765-4228-BEA5-26131E73F85E}" presName="dummy" presStyleCnt="0"/>
      <dgm:spPr/>
    </dgm:pt>
    <dgm:pt modelId="{0703A6DA-CD4A-4B51-B2D4-95DD3C25002E}" type="pres">
      <dgm:prSet presAssocID="{0C993AFB-0FEA-4881-9D4F-A46BD59EC65D}" presName="sibTrans" presStyleLbl="sibTrans2D1" presStyleIdx="0" presStyleCnt="8"/>
      <dgm:spPr/>
      <dgm:t>
        <a:bodyPr/>
        <a:lstStyle/>
        <a:p>
          <a:endParaRPr lang="cs-CZ"/>
        </a:p>
      </dgm:t>
    </dgm:pt>
    <dgm:pt modelId="{FC105D89-FB1A-488A-B823-0A28467C4266}" type="pres">
      <dgm:prSet presAssocID="{23DD63D7-F506-4B62-A6DD-E50ECB3F7F87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3F9C29-BC3C-440B-9277-0082CD62FF90}" type="pres">
      <dgm:prSet presAssocID="{23DD63D7-F506-4B62-A6DD-E50ECB3F7F87}" presName="dummy" presStyleCnt="0"/>
      <dgm:spPr/>
    </dgm:pt>
    <dgm:pt modelId="{7DE90E49-0AB3-4B86-A063-46B051CC3F32}" type="pres">
      <dgm:prSet presAssocID="{47B79EC4-D318-4FB3-BD86-8C71469D482B}" presName="sibTrans" presStyleLbl="sibTrans2D1" presStyleIdx="1" presStyleCnt="8"/>
      <dgm:spPr/>
      <dgm:t>
        <a:bodyPr/>
        <a:lstStyle/>
        <a:p>
          <a:endParaRPr lang="cs-CZ"/>
        </a:p>
      </dgm:t>
    </dgm:pt>
    <dgm:pt modelId="{52BD752E-1540-41EB-9566-A7B5B6119499}" type="pres">
      <dgm:prSet presAssocID="{253B1901-99A0-44CA-951D-BEB0681397D5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7D81E4-75F8-4ACE-A430-17291D0BFFAF}" type="pres">
      <dgm:prSet presAssocID="{253B1901-99A0-44CA-951D-BEB0681397D5}" presName="dummy" presStyleCnt="0"/>
      <dgm:spPr/>
    </dgm:pt>
    <dgm:pt modelId="{8FD3FD9E-8EC4-40F5-AE01-77DE55030606}" type="pres">
      <dgm:prSet presAssocID="{8BB3A2B5-94CC-45C9-B2D8-7F5D7076D8BA}" presName="sibTrans" presStyleLbl="sibTrans2D1" presStyleIdx="2" presStyleCnt="8"/>
      <dgm:spPr/>
      <dgm:t>
        <a:bodyPr/>
        <a:lstStyle/>
        <a:p>
          <a:endParaRPr lang="cs-CZ"/>
        </a:p>
      </dgm:t>
    </dgm:pt>
    <dgm:pt modelId="{338B993E-537A-49E9-9701-9182DB444A8E}" type="pres">
      <dgm:prSet presAssocID="{48E08CD9-436C-4018-95DC-8A9064DD6301}" presName="node" presStyleLbl="node1" presStyleIdx="3" presStyleCnt="8" custRadScaleRad="101363" custRadScaleInc="-3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7A4CF1-D356-4085-9CF7-CD2DA607A1C2}" type="pres">
      <dgm:prSet presAssocID="{48E08CD9-436C-4018-95DC-8A9064DD6301}" presName="dummy" presStyleCnt="0"/>
      <dgm:spPr/>
    </dgm:pt>
    <dgm:pt modelId="{3E5F61D3-E990-4E52-A883-2BBD4F020D02}" type="pres">
      <dgm:prSet presAssocID="{6F6F184B-E74B-47C8-84AE-E7DFD3C596D5}" presName="sibTrans" presStyleLbl="sibTrans2D1" presStyleIdx="3" presStyleCnt="8"/>
      <dgm:spPr/>
      <dgm:t>
        <a:bodyPr/>
        <a:lstStyle/>
        <a:p>
          <a:endParaRPr lang="cs-CZ"/>
        </a:p>
      </dgm:t>
    </dgm:pt>
    <dgm:pt modelId="{394E74C3-72C3-4AC7-81B4-A3B5F60B61D8}" type="pres">
      <dgm:prSet presAssocID="{E5F44086-6884-4ED3-82FD-4BA8C5A90980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FAEA5B-596B-475C-922F-079CDE7BB2D6}" type="pres">
      <dgm:prSet presAssocID="{E5F44086-6884-4ED3-82FD-4BA8C5A90980}" presName="dummy" presStyleCnt="0"/>
      <dgm:spPr/>
    </dgm:pt>
    <dgm:pt modelId="{1A69D596-93AF-4B73-BB1F-EB6331A9BCFE}" type="pres">
      <dgm:prSet presAssocID="{BC2C0836-2442-409C-84D8-DFDD7A337203}" presName="sibTrans" presStyleLbl="sibTrans2D1" presStyleIdx="4" presStyleCnt="8"/>
      <dgm:spPr/>
      <dgm:t>
        <a:bodyPr/>
        <a:lstStyle/>
        <a:p>
          <a:endParaRPr lang="cs-CZ"/>
        </a:p>
      </dgm:t>
    </dgm:pt>
    <dgm:pt modelId="{CAEDAA41-7E51-4E85-AE33-7B3D2BBDA6B6}" type="pres">
      <dgm:prSet presAssocID="{ABE0C785-B264-48D2-984E-CCB3FC032B53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F78161-684A-46B6-B739-5ABDF0C482BE}" type="pres">
      <dgm:prSet presAssocID="{ABE0C785-B264-48D2-984E-CCB3FC032B53}" presName="dummy" presStyleCnt="0"/>
      <dgm:spPr/>
    </dgm:pt>
    <dgm:pt modelId="{B439B30E-EA82-41B3-8111-1BBD77D18707}" type="pres">
      <dgm:prSet presAssocID="{9D98089E-0432-4A1C-BBBF-C868DD4B2B8E}" presName="sibTrans" presStyleLbl="sibTrans2D1" presStyleIdx="5" presStyleCnt="8"/>
      <dgm:spPr/>
      <dgm:t>
        <a:bodyPr/>
        <a:lstStyle/>
        <a:p>
          <a:endParaRPr lang="cs-CZ"/>
        </a:p>
      </dgm:t>
    </dgm:pt>
    <dgm:pt modelId="{00731B0B-56DF-4EA4-87E2-A01F1F3A6729}" type="pres">
      <dgm:prSet presAssocID="{52317F93-F47A-48B6-9665-ECBA95A73930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AAD41A-4200-44EE-8ABB-46D6C74A0C76}" type="pres">
      <dgm:prSet presAssocID="{52317F93-F47A-48B6-9665-ECBA95A73930}" presName="dummy" presStyleCnt="0"/>
      <dgm:spPr/>
    </dgm:pt>
    <dgm:pt modelId="{84A297D0-E046-40DF-9C6D-26C9557688D1}" type="pres">
      <dgm:prSet presAssocID="{6ED0BB02-648C-4166-A344-7C5F88F4D868}" presName="sibTrans" presStyleLbl="sibTrans2D1" presStyleIdx="6" presStyleCnt="8"/>
      <dgm:spPr/>
      <dgm:t>
        <a:bodyPr/>
        <a:lstStyle/>
        <a:p>
          <a:endParaRPr lang="cs-CZ"/>
        </a:p>
      </dgm:t>
    </dgm:pt>
    <dgm:pt modelId="{6A02B2F2-EF78-4CB0-8E8D-D3029D918F66}" type="pres">
      <dgm:prSet presAssocID="{943E837D-F9FA-4D6E-BD86-266C9AFFDFA8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7DEEFD-2CDE-40B0-8DE0-6D1F445C5E4A}" type="pres">
      <dgm:prSet presAssocID="{943E837D-F9FA-4D6E-BD86-266C9AFFDFA8}" presName="dummy" presStyleCnt="0"/>
      <dgm:spPr/>
    </dgm:pt>
    <dgm:pt modelId="{52F58EE5-CE49-486A-B3BD-20A8CD159154}" type="pres">
      <dgm:prSet presAssocID="{75B0F5E7-939D-48D6-864B-CEB4230D3CF1}" presName="sibTrans" presStyleLbl="sibTrans2D1" presStyleIdx="7" presStyleCnt="8"/>
      <dgm:spPr/>
      <dgm:t>
        <a:bodyPr/>
        <a:lstStyle/>
        <a:p>
          <a:endParaRPr lang="cs-CZ"/>
        </a:p>
      </dgm:t>
    </dgm:pt>
  </dgm:ptLst>
  <dgm:cxnLst>
    <dgm:cxn modelId="{B45A163C-5C1D-4E6A-8414-4A041263C27A}" srcId="{3A354F5B-C570-40B1-BF91-929CAEE8D6DC}" destId="{C83FD6F6-F091-4444-8E46-D42A12B55DB9}" srcOrd="0" destOrd="0" parTransId="{49886524-D90E-4CE4-9699-E503C5DEEBA0}" sibTransId="{4F91DF5F-F89A-4F55-9EC0-A7435F05F5EB}"/>
    <dgm:cxn modelId="{0AFAA4D4-9470-429E-B37E-10DED5C60013}" type="presOf" srcId="{E5F44086-6884-4ED3-82FD-4BA8C5A90980}" destId="{394E74C3-72C3-4AC7-81B4-A3B5F60B61D8}" srcOrd="0" destOrd="0" presId="urn:microsoft.com/office/officeart/2005/8/layout/radial6"/>
    <dgm:cxn modelId="{138F8E6A-B25D-4383-B1E8-71A996513A8C}" srcId="{C83FD6F6-F091-4444-8E46-D42A12B55DB9}" destId="{253B1901-99A0-44CA-951D-BEB0681397D5}" srcOrd="2" destOrd="0" parTransId="{30E49332-091F-453C-B369-F0B892822951}" sibTransId="{8BB3A2B5-94CC-45C9-B2D8-7F5D7076D8BA}"/>
    <dgm:cxn modelId="{A1EDC821-3197-4B55-8B7C-FE352AD34DDA}" type="presOf" srcId="{75B0F5E7-939D-48D6-864B-CEB4230D3CF1}" destId="{52F58EE5-CE49-486A-B3BD-20A8CD159154}" srcOrd="0" destOrd="0" presId="urn:microsoft.com/office/officeart/2005/8/layout/radial6"/>
    <dgm:cxn modelId="{9612BB71-585F-425F-A231-5FF42125E117}" srcId="{C83FD6F6-F091-4444-8E46-D42A12B55DB9}" destId="{52317F93-F47A-48B6-9665-ECBA95A73930}" srcOrd="6" destOrd="0" parTransId="{91B8C52C-C51C-4C29-B10E-24980847E27D}" sibTransId="{6ED0BB02-648C-4166-A344-7C5F88F4D868}"/>
    <dgm:cxn modelId="{96ED1A8A-DC3E-4848-9FB6-AE195B2CCACB}" type="presOf" srcId="{BC2C0836-2442-409C-84D8-DFDD7A337203}" destId="{1A69D596-93AF-4B73-BB1F-EB6331A9BCFE}" srcOrd="0" destOrd="0" presId="urn:microsoft.com/office/officeart/2005/8/layout/radial6"/>
    <dgm:cxn modelId="{7A31FC40-723C-46FB-9D8E-9B271A9E38D9}" type="presOf" srcId="{9D98089E-0432-4A1C-BBBF-C868DD4B2B8E}" destId="{B439B30E-EA82-41B3-8111-1BBD77D18707}" srcOrd="0" destOrd="0" presId="urn:microsoft.com/office/officeart/2005/8/layout/radial6"/>
    <dgm:cxn modelId="{E3217E09-AA9A-42CD-9D2B-41C8EE9247C0}" type="presOf" srcId="{0C993AFB-0FEA-4881-9D4F-A46BD59EC65D}" destId="{0703A6DA-CD4A-4B51-B2D4-95DD3C25002E}" srcOrd="0" destOrd="0" presId="urn:microsoft.com/office/officeart/2005/8/layout/radial6"/>
    <dgm:cxn modelId="{62195531-D422-4319-BFE1-C9E967187BD6}" srcId="{C83FD6F6-F091-4444-8E46-D42A12B55DB9}" destId="{23DD63D7-F506-4B62-A6DD-E50ECB3F7F87}" srcOrd="1" destOrd="0" parTransId="{532D3CD8-75D1-49C4-8567-F37E1DB5C7EF}" sibTransId="{47B79EC4-D318-4FB3-BD86-8C71469D482B}"/>
    <dgm:cxn modelId="{89EB2D5B-98B4-4524-8DEE-4F57D8057D9C}" srcId="{C83FD6F6-F091-4444-8E46-D42A12B55DB9}" destId="{E5F44086-6884-4ED3-82FD-4BA8C5A90980}" srcOrd="4" destOrd="0" parTransId="{5FD0909E-15A2-4A44-8BF5-2F7EC3D53A53}" sibTransId="{BC2C0836-2442-409C-84D8-DFDD7A337203}"/>
    <dgm:cxn modelId="{9EC13DE7-BBA2-41BE-9ED0-A8BD4CACFC56}" srcId="{C83FD6F6-F091-4444-8E46-D42A12B55DB9}" destId="{74048AAF-7765-4228-BEA5-26131E73F85E}" srcOrd="0" destOrd="0" parTransId="{95B49CA6-46F0-44C6-8E88-121550B2CB88}" sibTransId="{0C993AFB-0FEA-4881-9D4F-A46BD59EC65D}"/>
    <dgm:cxn modelId="{9962AA19-DBC4-4F6C-BBAE-F5CC1A4C2596}" type="presOf" srcId="{74048AAF-7765-4228-BEA5-26131E73F85E}" destId="{3EB99631-7F85-4F4E-93CD-F33A4B8B9F55}" srcOrd="0" destOrd="0" presId="urn:microsoft.com/office/officeart/2005/8/layout/radial6"/>
    <dgm:cxn modelId="{5121400A-9354-4EF9-8010-2D60556DF4DF}" type="presOf" srcId="{943E837D-F9FA-4D6E-BD86-266C9AFFDFA8}" destId="{6A02B2F2-EF78-4CB0-8E8D-D3029D918F66}" srcOrd="0" destOrd="0" presId="urn:microsoft.com/office/officeart/2005/8/layout/radial6"/>
    <dgm:cxn modelId="{3E9089CE-97D6-4676-A975-290F54681E8E}" type="presOf" srcId="{48E08CD9-436C-4018-95DC-8A9064DD6301}" destId="{338B993E-537A-49E9-9701-9182DB444A8E}" srcOrd="0" destOrd="0" presId="urn:microsoft.com/office/officeart/2005/8/layout/radial6"/>
    <dgm:cxn modelId="{67A5C28E-BE36-40E6-8F9F-D22FCC4FF086}" type="presOf" srcId="{6F6F184B-E74B-47C8-84AE-E7DFD3C596D5}" destId="{3E5F61D3-E990-4E52-A883-2BBD4F020D02}" srcOrd="0" destOrd="0" presId="urn:microsoft.com/office/officeart/2005/8/layout/radial6"/>
    <dgm:cxn modelId="{C41835F2-D06D-4497-84A7-269AACC89484}" type="presOf" srcId="{3A354F5B-C570-40B1-BF91-929CAEE8D6DC}" destId="{BBB6B141-4B5E-4933-8F07-FA12C1BBF229}" srcOrd="0" destOrd="0" presId="urn:microsoft.com/office/officeart/2005/8/layout/radial6"/>
    <dgm:cxn modelId="{4C39203C-5F27-4C73-847E-E004027ED0D8}" type="presOf" srcId="{52317F93-F47A-48B6-9665-ECBA95A73930}" destId="{00731B0B-56DF-4EA4-87E2-A01F1F3A6729}" srcOrd="0" destOrd="0" presId="urn:microsoft.com/office/officeart/2005/8/layout/radial6"/>
    <dgm:cxn modelId="{77756E8C-AEFF-4817-98D5-1573BCAB7F9D}" type="presOf" srcId="{23DD63D7-F506-4B62-A6DD-E50ECB3F7F87}" destId="{FC105D89-FB1A-488A-B823-0A28467C4266}" srcOrd="0" destOrd="0" presId="urn:microsoft.com/office/officeart/2005/8/layout/radial6"/>
    <dgm:cxn modelId="{C7B04619-6306-4FF9-8D93-6CD10F799AF5}" type="presOf" srcId="{47B79EC4-D318-4FB3-BD86-8C71469D482B}" destId="{7DE90E49-0AB3-4B86-A063-46B051CC3F32}" srcOrd="0" destOrd="0" presId="urn:microsoft.com/office/officeart/2005/8/layout/radial6"/>
    <dgm:cxn modelId="{8C6AFA24-EBBD-42A1-B140-A097560714E9}" type="presOf" srcId="{6ED0BB02-648C-4166-A344-7C5F88F4D868}" destId="{84A297D0-E046-40DF-9C6D-26C9557688D1}" srcOrd="0" destOrd="0" presId="urn:microsoft.com/office/officeart/2005/8/layout/radial6"/>
    <dgm:cxn modelId="{3E2CE2F1-8CCA-49EE-9432-82BE6CB6201F}" srcId="{C83FD6F6-F091-4444-8E46-D42A12B55DB9}" destId="{943E837D-F9FA-4D6E-BD86-266C9AFFDFA8}" srcOrd="7" destOrd="0" parTransId="{3D31A2A5-7760-4FDD-B9B5-F77893B04A78}" sibTransId="{75B0F5E7-939D-48D6-864B-CEB4230D3CF1}"/>
    <dgm:cxn modelId="{8CB9A45E-1A18-4593-9A34-86D6D61BF6A1}" type="presOf" srcId="{253B1901-99A0-44CA-951D-BEB0681397D5}" destId="{52BD752E-1540-41EB-9566-A7B5B6119499}" srcOrd="0" destOrd="0" presId="urn:microsoft.com/office/officeart/2005/8/layout/radial6"/>
    <dgm:cxn modelId="{73659FAA-3AB9-4C39-B2BB-2B75D0C5D26D}" type="presOf" srcId="{8BB3A2B5-94CC-45C9-B2D8-7F5D7076D8BA}" destId="{8FD3FD9E-8EC4-40F5-AE01-77DE55030606}" srcOrd="0" destOrd="0" presId="urn:microsoft.com/office/officeart/2005/8/layout/radial6"/>
    <dgm:cxn modelId="{FDFBED96-1CE2-46B9-940C-C864B62F8438}" srcId="{C83FD6F6-F091-4444-8E46-D42A12B55DB9}" destId="{ABE0C785-B264-48D2-984E-CCB3FC032B53}" srcOrd="5" destOrd="0" parTransId="{DAD259B2-8E03-476C-9FB3-C1905763F5D9}" sibTransId="{9D98089E-0432-4A1C-BBBF-C868DD4B2B8E}"/>
    <dgm:cxn modelId="{3A8FB0D1-5A98-4168-B6E6-B95365A51F95}" type="presOf" srcId="{ABE0C785-B264-48D2-984E-CCB3FC032B53}" destId="{CAEDAA41-7E51-4E85-AE33-7B3D2BBDA6B6}" srcOrd="0" destOrd="0" presId="urn:microsoft.com/office/officeart/2005/8/layout/radial6"/>
    <dgm:cxn modelId="{41F0859A-1B22-41EB-BD60-9A1E8B77825A}" type="presOf" srcId="{C83FD6F6-F091-4444-8E46-D42A12B55DB9}" destId="{85E36D04-CB56-4ACE-B8C8-F0AD6D4ACE25}" srcOrd="0" destOrd="0" presId="urn:microsoft.com/office/officeart/2005/8/layout/radial6"/>
    <dgm:cxn modelId="{1898F338-7275-4826-9D57-1B9244A0E8DB}" srcId="{C83FD6F6-F091-4444-8E46-D42A12B55DB9}" destId="{48E08CD9-436C-4018-95DC-8A9064DD6301}" srcOrd="3" destOrd="0" parTransId="{9D67EA74-6281-42AA-B944-272877A79CA5}" sibTransId="{6F6F184B-E74B-47C8-84AE-E7DFD3C596D5}"/>
    <dgm:cxn modelId="{CF2462FB-9A90-415B-BBDB-988999905FD7}" type="presParOf" srcId="{BBB6B141-4B5E-4933-8F07-FA12C1BBF229}" destId="{85E36D04-CB56-4ACE-B8C8-F0AD6D4ACE25}" srcOrd="0" destOrd="0" presId="urn:microsoft.com/office/officeart/2005/8/layout/radial6"/>
    <dgm:cxn modelId="{50B1F2D1-4280-4D90-8CBF-EC21F315C9A8}" type="presParOf" srcId="{BBB6B141-4B5E-4933-8F07-FA12C1BBF229}" destId="{3EB99631-7F85-4F4E-93CD-F33A4B8B9F55}" srcOrd="1" destOrd="0" presId="urn:microsoft.com/office/officeart/2005/8/layout/radial6"/>
    <dgm:cxn modelId="{4AD7774D-D745-4130-AF79-3D50EE1CEB09}" type="presParOf" srcId="{BBB6B141-4B5E-4933-8F07-FA12C1BBF229}" destId="{B84B1D64-AD4B-41CE-B753-0A596A1991DE}" srcOrd="2" destOrd="0" presId="urn:microsoft.com/office/officeart/2005/8/layout/radial6"/>
    <dgm:cxn modelId="{61A6A696-A740-4234-A0E7-19EF6A1DFB5E}" type="presParOf" srcId="{BBB6B141-4B5E-4933-8F07-FA12C1BBF229}" destId="{0703A6DA-CD4A-4B51-B2D4-95DD3C25002E}" srcOrd="3" destOrd="0" presId="urn:microsoft.com/office/officeart/2005/8/layout/radial6"/>
    <dgm:cxn modelId="{965F45E2-3430-4623-B839-2EA5E99C25F9}" type="presParOf" srcId="{BBB6B141-4B5E-4933-8F07-FA12C1BBF229}" destId="{FC105D89-FB1A-488A-B823-0A28467C4266}" srcOrd="4" destOrd="0" presId="urn:microsoft.com/office/officeart/2005/8/layout/radial6"/>
    <dgm:cxn modelId="{33510282-9C31-4B03-BC9A-7E43E2F5096D}" type="presParOf" srcId="{BBB6B141-4B5E-4933-8F07-FA12C1BBF229}" destId="{A53F9C29-BC3C-440B-9277-0082CD62FF90}" srcOrd="5" destOrd="0" presId="urn:microsoft.com/office/officeart/2005/8/layout/radial6"/>
    <dgm:cxn modelId="{9D387C3E-B8C9-458B-A07B-FF8EA3F9DF76}" type="presParOf" srcId="{BBB6B141-4B5E-4933-8F07-FA12C1BBF229}" destId="{7DE90E49-0AB3-4B86-A063-46B051CC3F32}" srcOrd="6" destOrd="0" presId="urn:microsoft.com/office/officeart/2005/8/layout/radial6"/>
    <dgm:cxn modelId="{37030968-1B62-4B2E-9EBA-9927A726346F}" type="presParOf" srcId="{BBB6B141-4B5E-4933-8F07-FA12C1BBF229}" destId="{52BD752E-1540-41EB-9566-A7B5B6119499}" srcOrd="7" destOrd="0" presId="urn:microsoft.com/office/officeart/2005/8/layout/radial6"/>
    <dgm:cxn modelId="{57978842-66F1-45D3-83B3-FDEA8E31A7E9}" type="presParOf" srcId="{BBB6B141-4B5E-4933-8F07-FA12C1BBF229}" destId="{8A7D81E4-75F8-4ACE-A430-17291D0BFFAF}" srcOrd="8" destOrd="0" presId="urn:microsoft.com/office/officeart/2005/8/layout/radial6"/>
    <dgm:cxn modelId="{F6CD87FD-498F-4099-8BD3-B846C7ADE815}" type="presParOf" srcId="{BBB6B141-4B5E-4933-8F07-FA12C1BBF229}" destId="{8FD3FD9E-8EC4-40F5-AE01-77DE55030606}" srcOrd="9" destOrd="0" presId="urn:microsoft.com/office/officeart/2005/8/layout/radial6"/>
    <dgm:cxn modelId="{79ADCA91-CCF2-49C3-A0B8-FA546709AB17}" type="presParOf" srcId="{BBB6B141-4B5E-4933-8F07-FA12C1BBF229}" destId="{338B993E-537A-49E9-9701-9182DB444A8E}" srcOrd="10" destOrd="0" presId="urn:microsoft.com/office/officeart/2005/8/layout/radial6"/>
    <dgm:cxn modelId="{5136DA68-53E8-480E-9D5D-9B974F2538B3}" type="presParOf" srcId="{BBB6B141-4B5E-4933-8F07-FA12C1BBF229}" destId="{B17A4CF1-D356-4085-9CF7-CD2DA607A1C2}" srcOrd="11" destOrd="0" presId="urn:microsoft.com/office/officeart/2005/8/layout/radial6"/>
    <dgm:cxn modelId="{5BB77439-8F96-46D4-BC81-2535AC174707}" type="presParOf" srcId="{BBB6B141-4B5E-4933-8F07-FA12C1BBF229}" destId="{3E5F61D3-E990-4E52-A883-2BBD4F020D02}" srcOrd="12" destOrd="0" presId="urn:microsoft.com/office/officeart/2005/8/layout/radial6"/>
    <dgm:cxn modelId="{84FCEA41-8E88-4FCF-9329-DA1BEB42457C}" type="presParOf" srcId="{BBB6B141-4B5E-4933-8F07-FA12C1BBF229}" destId="{394E74C3-72C3-4AC7-81B4-A3B5F60B61D8}" srcOrd="13" destOrd="0" presId="urn:microsoft.com/office/officeart/2005/8/layout/radial6"/>
    <dgm:cxn modelId="{48A61539-F527-4F04-9DD5-BB5B4830C464}" type="presParOf" srcId="{BBB6B141-4B5E-4933-8F07-FA12C1BBF229}" destId="{62FAEA5B-596B-475C-922F-079CDE7BB2D6}" srcOrd="14" destOrd="0" presId="urn:microsoft.com/office/officeart/2005/8/layout/radial6"/>
    <dgm:cxn modelId="{739F76F0-6736-4894-A745-167147D2C542}" type="presParOf" srcId="{BBB6B141-4B5E-4933-8F07-FA12C1BBF229}" destId="{1A69D596-93AF-4B73-BB1F-EB6331A9BCFE}" srcOrd="15" destOrd="0" presId="urn:microsoft.com/office/officeart/2005/8/layout/radial6"/>
    <dgm:cxn modelId="{76BD2F5E-A54C-4BEF-82F4-F835FC2BF454}" type="presParOf" srcId="{BBB6B141-4B5E-4933-8F07-FA12C1BBF229}" destId="{CAEDAA41-7E51-4E85-AE33-7B3D2BBDA6B6}" srcOrd="16" destOrd="0" presId="urn:microsoft.com/office/officeart/2005/8/layout/radial6"/>
    <dgm:cxn modelId="{1F84C606-BAFD-4280-A78D-FD828FC40941}" type="presParOf" srcId="{BBB6B141-4B5E-4933-8F07-FA12C1BBF229}" destId="{58F78161-684A-46B6-B739-5ABDF0C482BE}" srcOrd="17" destOrd="0" presId="urn:microsoft.com/office/officeart/2005/8/layout/radial6"/>
    <dgm:cxn modelId="{1B5D5AA0-AEA6-4CF7-A867-2BB002C5E716}" type="presParOf" srcId="{BBB6B141-4B5E-4933-8F07-FA12C1BBF229}" destId="{B439B30E-EA82-41B3-8111-1BBD77D18707}" srcOrd="18" destOrd="0" presId="urn:microsoft.com/office/officeart/2005/8/layout/radial6"/>
    <dgm:cxn modelId="{3DE261BD-5751-4DED-B689-3CCB220409E0}" type="presParOf" srcId="{BBB6B141-4B5E-4933-8F07-FA12C1BBF229}" destId="{00731B0B-56DF-4EA4-87E2-A01F1F3A6729}" srcOrd="19" destOrd="0" presId="urn:microsoft.com/office/officeart/2005/8/layout/radial6"/>
    <dgm:cxn modelId="{93DC60DB-5AFC-44FA-9065-AA1DBF0E9DFA}" type="presParOf" srcId="{BBB6B141-4B5E-4933-8F07-FA12C1BBF229}" destId="{FEAAD41A-4200-44EE-8ABB-46D6C74A0C76}" srcOrd="20" destOrd="0" presId="urn:microsoft.com/office/officeart/2005/8/layout/radial6"/>
    <dgm:cxn modelId="{14708C8E-B729-4338-AF09-4E1FDF035E04}" type="presParOf" srcId="{BBB6B141-4B5E-4933-8F07-FA12C1BBF229}" destId="{84A297D0-E046-40DF-9C6D-26C9557688D1}" srcOrd="21" destOrd="0" presId="urn:microsoft.com/office/officeart/2005/8/layout/radial6"/>
    <dgm:cxn modelId="{C0562ADD-4BD2-4D94-B618-CD316509227B}" type="presParOf" srcId="{BBB6B141-4B5E-4933-8F07-FA12C1BBF229}" destId="{6A02B2F2-EF78-4CB0-8E8D-D3029D918F66}" srcOrd="22" destOrd="0" presId="urn:microsoft.com/office/officeart/2005/8/layout/radial6"/>
    <dgm:cxn modelId="{2E603D5C-D2C5-4F78-A052-3C9ABA0ADF2C}" type="presParOf" srcId="{BBB6B141-4B5E-4933-8F07-FA12C1BBF229}" destId="{F07DEEFD-2CDE-40B0-8DE0-6D1F445C5E4A}" srcOrd="23" destOrd="0" presId="urn:microsoft.com/office/officeart/2005/8/layout/radial6"/>
    <dgm:cxn modelId="{807C0828-3AF7-449E-B878-6B1B639B4132}" type="presParOf" srcId="{BBB6B141-4B5E-4933-8F07-FA12C1BBF229}" destId="{52F58EE5-CE49-486A-B3BD-20A8CD159154}" srcOrd="24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F58EE5-CE49-486A-B3BD-20A8CD159154}">
      <dsp:nvSpPr>
        <dsp:cNvPr id="0" name=""/>
        <dsp:cNvSpPr/>
      </dsp:nvSpPr>
      <dsp:spPr>
        <a:xfrm>
          <a:off x="2262761" y="410943"/>
          <a:ext cx="3704076" cy="3704076"/>
        </a:xfrm>
        <a:prstGeom prst="blockArc">
          <a:avLst>
            <a:gd name="adj1" fmla="val 13500000"/>
            <a:gd name="adj2" fmla="val 16200000"/>
            <a:gd name="adj3" fmla="val 343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A297D0-E046-40DF-9C6D-26C9557688D1}">
      <dsp:nvSpPr>
        <dsp:cNvPr id="0" name=""/>
        <dsp:cNvSpPr/>
      </dsp:nvSpPr>
      <dsp:spPr>
        <a:xfrm>
          <a:off x="2262761" y="410943"/>
          <a:ext cx="3704076" cy="3704076"/>
        </a:xfrm>
        <a:prstGeom prst="blockArc">
          <a:avLst>
            <a:gd name="adj1" fmla="val 10800000"/>
            <a:gd name="adj2" fmla="val 13500000"/>
            <a:gd name="adj3" fmla="val 343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39B30E-EA82-41B3-8111-1BBD77D18707}">
      <dsp:nvSpPr>
        <dsp:cNvPr id="0" name=""/>
        <dsp:cNvSpPr/>
      </dsp:nvSpPr>
      <dsp:spPr>
        <a:xfrm>
          <a:off x="2262761" y="410943"/>
          <a:ext cx="3704076" cy="3704076"/>
        </a:xfrm>
        <a:prstGeom prst="blockArc">
          <a:avLst>
            <a:gd name="adj1" fmla="val 8100000"/>
            <a:gd name="adj2" fmla="val 10800000"/>
            <a:gd name="adj3" fmla="val 343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69D596-93AF-4B73-BB1F-EB6331A9BCFE}">
      <dsp:nvSpPr>
        <dsp:cNvPr id="0" name=""/>
        <dsp:cNvSpPr/>
      </dsp:nvSpPr>
      <dsp:spPr>
        <a:xfrm>
          <a:off x="2262761" y="410943"/>
          <a:ext cx="3704076" cy="3704076"/>
        </a:xfrm>
        <a:prstGeom prst="blockArc">
          <a:avLst>
            <a:gd name="adj1" fmla="val 5400000"/>
            <a:gd name="adj2" fmla="val 8100000"/>
            <a:gd name="adj3" fmla="val 343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5F61D3-E990-4E52-A883-2BBD4F020D02}">
      <dsp:nvSpPr>
        <dsp:cNvPr id="0" name=""/>
        <dsp:cNvSpPr/>
      </dsp:nvSpPr>
      <dsp:spPr>
        <a:xfrm>
          <a:off x="2297716" y="411279"/>
          <a:ext cx="3704076" cy="3704076"/>
        </a:xfrm>
        <a:prstGeom prst="blockArc">
          <a:avLst>
            <a:gd name="adj1" fmla="val 2743387"/>
            <a:gd name="adj2" fmla="val 5466021"/>
            <a:gd name="adj3" fmla="val 343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D3FD9E-8EC4-40F5-AE01-77DE55030606}">
      <dsp:nvSpPr>
        <dsp:cNvPr id="0" name=""/>
        <dsp:cNvSpPr/>
      </dsp:nvSpPr>
      <dsp:spPr>
        <a:xfrm>
          <a:off x="2263098" y="445955"/>
          <a:ext cx="3704076" cy="3704076"/>
        </a:xfrm>
        <a:prstGeom prst="blockArc">
          <a:avLst>
            <a:gd name="adj1" fmla="val 21533872"/>
            <a:gd name="adj2" fmla="val 2650845"/>
            <a:gd name="adj3" fmla="val 343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E90E49-0AB3-4B86-A063-46B051CC3F32}">
      <dsp:nvSpPr>
        <dsp:cNvPr id="0" name=""/>
        <dsp:cNvSpPr/>
      </dsp:nvSpPr>
      <dsp:spPr>
        <a:xfrm>
          <a:off x="2262761" y="410943"/>
          <a:ext cx="3704076" cy="3704076"/>
        </a:xfrm>
        <a:prstGeom prst="blockArc">
          <a:avLst>
            <a:gd name="adj1" fmla="val 18900000"/>
            <a:gd name="adj2" fmla="val 0"/>
            <a:gd name="adj3" fmla="val 343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03A6DA-CD4A-4B51-B2D4-95DD3C25002E}">
      <dsp:nvSpPr>
        <dsp:cNvPr id="0" name=""/>
        <dsp:cNvSpPr/>
      </dsp:nvSpPr>
      <dsp:spPr>
        <a:xfrm>
          <a:off x="2262761" y="410943"/>
          <a:ext cx="3704076" cy="3704076"/>
        </a:xfrm>
        <a:prstGeom prst="blockArc">
          <a:avLst>
            <a:gd name="adj1" fmla="val 16200000"/>
            <a:gd name="adj2" fmla="val 18900000"/>
            <a:gd name="adj3" fmla="val 343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E36D04-CB56-4ACE-B8C8-F0AD6D4ACE25}">
      <dsp:nvSpPr>
        <dsp:cNvPr id="0" name=""/>
        <dsp:cNvSpPr/>
      </dsp:nvSpPr>
      <dsp:spPr>
        <a:xfrm>
          <a:off x="3398515" y="1581287"/>
          <a:ext cx="1586707" cy="136338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noProof="0" dirty="0" smtClean="0">
              <a:solidFill>
                <a:srgbClr val="FFC000"/>
              </a:solidFill>
            </a:rPr>
            <a:t>The</a:t>
          </a:r>
          <a:r>
            <a:rPr lang="cs-CZ" sz="2100" kern="1200" noProof="0" dirty="0" smtClean="0">
              <a:solidFill>
                <a:srgbClr val="FFC000"/>
              </a:solidFill>
            </a:rPr>
            <a:t> </a:t>
          </a:r>
        </a:p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noProof="0" dirty="0" smtClean="0">
              <a:solidFill>
                <a:srgbClr val="FFFF00"/>
              </a:solidFill>
            </a:rPr>
            <a:t>bez členu</a:t>
          </a:r>
          <a:endParaRPr lang="cs-CZ" sz="2100" kern="1200" noProof="0" dirty="0">
            <a:solidFill>
              <a:srgbClr val="FFFF00"/>
            </a:solidFill>
          </a:endParaRPr>
        </a:p>
      </dsp:txBody>
      <dsp:txXfrm>
        <a:off x="3630883" y="1780950"/>
        <a:ext cx="1121971" cy="964061"/>
      </dsp:txXfrm>
    </dsp:sp>
    <dsp:sp modelId="{3EB99631-7F85-4F4E-93CD-F33A4B8B9F55}">
      <dsp:nvSpPr>
        <dsp:cNvPr id="0" name=""/>
        <dsp:cNvSpPr/>
      </dsp:nvSpPr>
      <dsp:spPr>
        <a:xfrm>
          <a:off x="3673182" y="1122"/>
          <a:ext cx="883235" cy="883235"/>
        </a:xfrm>
        <a:prstGeom prst="ellipse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noProof="0" dirty="0" smtClean="0"/>
            <a:t>Czech Republic</a:t>
          </a:r>
          <a:endParaRPr lang="en-GB" sz="1300" kern="1200" noProof="0" dirty="0"/>
        </a:p>
      </dsp:txBody>
      <dsp:txXfrm>
        <a:off x="3802529" y="130469"/>
        <a:ext cx="624541" cy="624541"/>
      </dsp:txXfrm>
    </dsp:sp>
    <dsp:sp modelId="{FC105D89-FB1A-488A-B823-0A28467C4266}">
      <dsp:nvSpPr>
        <dsp:cNvPr id="0" name=""/>
        <dsp:cNvSpPr/>
      </dsp:nvSpPr>
      <dsp:spPr>
        <a:xfrm>
          <a:off x="4960287" y="534258"/>
          <a:ext cx="883235" cy="883235"/>
        </a:xfrm>
        <a:prstGeom prst="ellipse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noProof="0" dirty="0" smtClean="0"/>
            <a:t>Russia</a:t>
          </a:r>
          <a:endParaRPr lang="en-GB" sz="1300" kern="1200" noProof="0" dirty="0"/>
        </a:p>
      </dsp:txBody>
      <dsp:txXfrm>
        <a:off x="5089634" y="663605"/>
        <a:ext cx="624541" cy="624541"/>
      </dsp:txXfrm>
    </dsp:sp>
    <dsp:sp modelId="{52BD752E-1540-41EB-9566-A7B5B6119499}">
      <dsp:nvSpPr>
        <dsp:cNvPr id="0" name=""/>
        <dsp:cNvSpPr/>
      </dsp:nvSpPr>
      <dsp:spPr>
        <a:xfrm>
          <a:off x="5493423" y="1821363"/>
          <a:ext cx="883235" cy="883235"/>
        </a:xfrm>
        <a:prstGeom prst="ellipse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noProof="0" smtClean="0"/>
            <a:t>USA</a:t>
          </a:r>
          <a:endParaRPr lang="en-GB" sz="1300" kern="1200" noProof="0" dirty="0"/>
        </a:p>
      </dsp:txBody>
      <dsp:txXfrm>
        <a:off x="5622770" y="1950710"/>
        <a:ext cx="624541" cy="624541"/>
      </dsp:txXfrm>
    </dsp:sp>
    <dsp:sp modelId="{338B993E-537A-49E9-9701-9182DB444A8E}">
      <dsp:nvSpPr>
        <dsp:cNvPr id="0" name=""/>
        <dsp:cNvSpPr/>
      </dsp:nvSpPr>
      <dsp:spPr>
        <a:xfrm>
          <a:off x="4978895" y="3124946"/>
          <a:ext cx="883235" cy="883235"/>
        </a:xfrm>
        <a:prstGeom prst="ellipse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noProof="0" dirty="0" smtClean="0"/>
            <a:t>France</a:t>
          </a:r>
          <a:endParaRPr lang="en-GB" sz="1300" kern="1200" noProof="0" dirty="0"/>
        </a:p>
      </dsp:txBody>
      <dsp:txXfrm>
        <a:off x="5108242" y="3254293"/>
        <a:ext cx="624541" cy="624541"/>
      </dsp:txXfrm>
    </dsp:sp>
    <dsp:sp modelId="{394E74C3-72C3-4AC7-81B4-A3B5F60B61D8}">
      <dsp:nvSpPr>
        <dsp:cNvPr id="0" name=""/>
        <dsp:cNvSpPr/>
      </dsp:nvSpPr>
      <dsp:spPr>
        <a:xfrm>
          <a:off x="3673182" y="3641605"/>
          <a:ext cx="883235" cy="883235"/>
        </a:xfrm>
        <a:prstGeom prst="ellipse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noProof="0" dirty="0" smtClean="0"/>
            <a:t>Canada</a:t>
          </a:r>
          <a:endParaRPr lang="en-GB" sz="1300" kern="1200" noProof="0" dirty="0"/>
        </a:p>
      </dsp:txBody>
      <dsp:txXfrm>
        <a:off x="3802529" y="3770952"/>
        <a:ext cx="624541" cy="624541"/>
      </dsp:txXfrm>
    </dsp:sp>
    <dsp:sp modelId="{CAEDAA41-7E51-4E85-AE33-7B3D2BBDA6B6}">
      <dsp:nvSpPr>
        <dsp:cNvPr id="0" name=""/>
        <dsp:cNvSpPr/>
      </dsp:nvSpPr>
      <dsp:spPr>
        <a:xfrm>
          <a:off x="2386077" y="3108469"/>
          <a:ext cx="883235" cy="883235"/>
        </a:xfrm>
        <a:prstGeom prst="ellipse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noProof="0" dirty="0" smtClean="0"/>
            <a:t>Italy</a:t>
          </a:r>
          <a:endParaRPr lang="en-GB" sz="1300" kern="1200" noProof="0" dirty="0"/>
        </a:p>
      </dsp:txBody>
      <dsp:txXfrm>
        <a:off x="2515424" y="3237816"/>
        <a:ext cx="624541" cy="624541"/>
      </dsp:txXfrm>
    </dsp:sp>
    <dsp:sp modelId="{00731B0B-56DF-4EA4-87E2-A01F1F3A6729}">
      <dsp:nvSpPr>
        <dsp:cNvPr id="0" name=""/>
        <dsp:cNvSpPr/>
      </dsp:nvSpPr>
      <dsp:spPr>
        <a:xfrm>
          <a:off x="1852940" y="1821363"/>
          <a:ext cx="883235" cy="883235"/>
        </a:xfrm>
        <a:prstGeom prst="ellipse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noProof="0" dirty="0" smtClean="0"/>
            <a:t>Belgium</a:t>
          </a:r>
          <a:endParaRPr lang="en-GB" sz="1300" kern="1200" noProof="0" dirty="0"/>
        </a:p>
      </dsp:txBody>
      <dsp:txXfrm>
        <a:off x="1982287" y="1950710"/>
        <a:ext cx="624541" cy="624541"/>
      </dsp:txXfrm>
    </dsp:sp>
    <dsp:sp modelId="{6A02B2F2-EF78-4CB0-8E8D-D3029D918F66}">
      <dsp:nvSpPr>
        <dsp:cNvPr id="0" name=""/>
        <dsp:cNvSpPr/>
      </dsp:nvSpPr>
      <dsp:spPr>
        <a:xfrm>
          <a:off x="2386077" y="534258"/>
          <a:ext cx="883235" cy="883235"/>
        </a:xfrm>
        <a:prstGeom prst="ellipse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noProof="0" smtClean="0"/>
            <a:t>UK</a:t>
          </a:r>
          <a:endParaRPr lang="en-GB" sz="1300" kern="1200" noProof="0" dirty="0"/>
        </a:p>
      </dsp:txBody>
      <dsp:txXfrm>
        <a:off x="2515424" y="663605"/>
        <a:ext cx="624541" cy="6245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2B9F208-0632-4380-B4FA-87356EAEF8E9}" type="datetimeFigureOut">
              <a:rPr lang="cs-CZ"/>
              <a:pPr>
                <a:defRPr/>
              </a:pPr>
              <a:t>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EEB3A3D-079E-4E14-87B7-913839E407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124678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0A117FD-479E-4470-A293-362B95521279}" type="datetimeFigureOut">
              <a:rPr lang="cs-CZ"/>
              <a:pPr>
                <a:defRPr/>
              </a:pPr>
              <a:t>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F6DF673-D656-4C83-848D-AEE2B302B1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4674711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pPr>
              <a:spcBef>
                <a:spcPct val="0"/>
              </a:spcBef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Žáci spojují  fixem na tabuli názvy zemí se členem určitým nebo nechávají bez členu.</a:t>
            </a:r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0542CB9-51F1-43D4-8E4E-322298227F2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pPr>
              <a:spcBef>
                <a:spcPct val="0"/>
              </a:spcBef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Název obsahuje tzv. obecné jméno (republika, stát, království…). Poznám ho tak, že republik, států a království je na světě víc.</a:t>
            </a:r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7CD24F9-1C3E-4F9D-A017-91338906750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zápatí 4"/>
          <p:cNvSpPr>
            <a:spLocks noGrp="1"/>
          </p:cNvSpPr>
          <p:nvPr>
            <p:ph type="ftr" sz="quarter" idx="4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0C3657-91CF-462B-AE27-344B0C13A058}" type="datetime1">
              <a:rPr lang="cs-CZ" smtClean="0"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BAB87-8C02-4960-88BC-E75465FD7C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7529F8-173C-4A49-B9FF-761B8CC92C33}" type="datetime1">
              <a:rPr lang="cs-CZ" smtClean="0"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4DC7A0-F58D-447F-B4E6-2877316D86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4FC1CF-C115-48C0-B30D-58ECB3041235}" type="datetime1">
              <a:rPr lang="cs-CZ" smtClean="0"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A8700B-4892-46BD-B37C-F5252E412B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E7F1F1-679E-49C9-B432-D7C267D84849}" type="datetime1">
              <a:rPr lang="cs-CZ" smtClean="0"/>
              <a:t>5.11.2011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1DAAE1-95F0-4206-B183-C1852F84DD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0982EB-35A1-4FB2-8B90-CA772B003AF3}" type="datetime1">
              <a:rPr lang="cs-CZ" smtClean="0"/>
              <a:t>5.11.2011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6F36E-394E-4357-A577-28BE63E483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D3213E-8CE0-4FCA-9057-EB7F312414A9}" type="datetime1">
              <a:rPr lang="cs-CZ" smtClean="0"/>
              <a:t>5.11.2011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C480E-6A4A-49A2-80D9-10AA1F9AFE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7BB40B-3760-416D-9417-73F40AFFF576}" type="datetime1">
              <a:rPr lang="cs-CZ" smtClean="0"/>
              <a:t>5.11.2011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B57F8-0DA6-495B-978C-C8755BE123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98CC6D-D31C-4FD0-B23F-17043820BA67}" type="datetime1">
              <a:rPr lang="cs-CZ" smtClean="0"/>
              <a:t>5.11.2011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8E6237-B45A-4D99-8622-0DBA69DCD1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82A6C3-586E-4BFA-9C4B-74BA2C54F29C}" type="datetime1">
              <a:rPr lang="cs-CZ" smtClean="0"/>
              <a:t>5.11.2011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74EB62-F177-4E77-9665-57BC46C6B1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67F539-E763-47F8-BF21-CD4CD825BF6D}" type="datetime1">
              <a:rPr lang="cs-CZ" smtClean="0"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60D9C-C8CE-4C08-BE34-CC59466AE7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CDA61-5576-4351-89AD-0CB5B3D1C667}" type="datetime1">
              <a:rPr lang="cs-CZ" smtClean="0"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E7AD0C-7941-4D99-BB88-60F51019A3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D01A719-A000-4A47-BFE4-B913E2A1E8A1}" type="datetime1">
              <a:rPr lang="cs-CZ" smtClean="0"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C6CAF2D-5EFA-440E-AEC8-089ABCA5DB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Articles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VY_22_INOVACE_23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Eva Dlouhá,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572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5. (vyšší ročníky – opakování)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procvičení použití určitého členu u názvů některých zemí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51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155106" y="2967335"/>
            <a:ext cx="2833789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+mn-lt"/>
              </a:rPr>
              <a:t>ARTICLES</a:t>
            </a:r>
          </a:p>
        </p:txBody>
      </p:sp>
      <p:pic>
        <p:nvPicPr>
          <p:cNvPr id="17410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1500" dirty="0" smtClean="0">
                <a:latin typeface="Tahoma" pitchFamily="34" charset="0"/>
              </a:rPr>
              <a:t>Pro komunikaci s cizincem potřebuješ znát správný název jeho země. K tomu jsou důležité i členy. </a:t>
            </a:r>
            <a:r>
              <a:rPr lang="cs-CZ" sz="1500" b="1" dirty="0" smtClean="0">
                <a:latin typeface="Tahoma" pitchFamily="34" charset="0"/>
              </a:rPr>
              <a:t>Většina názvů zemí je bez členu</a:t>
            </a:r>
            <a:r>
              <a:rPr lang="cs-CZ" sz="1500" dirty="0" smtClean="0">
                <a:latin typeface="Tahoma" pitchFamily="34" charset="0"/>
              </a:rPr>
              <a:t>. Jsou to tzv. </a:t>
            </a:r>
            <a:r>
              <a:rPr lang="en-GB" sz="1500" b="1" dirty="0" smtClean="0">
                <a:latin typeface="Tahoma" pitchFamily="34" charset="0"/>
              </a:rPr>
              <a:t>Proper nouns </a:t>
            </a:r>
            <a:r>
              <a:rPr lang="cs-CZ" sz="1500" dirty="0" smtClean="0">
                <a:latin typeface="Tahoma" pitchFamily="34" charset="0"/>
              </a:rPr>
              <a:t>(vlastní jména). Najdeš výjimky, kde před názvem stojí člen určitý? </a:t>
            </a:r>
          </a:p>
        </p:txBody>
      </p:sp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8435" name="Picture 4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500" smtClean="0">
                <a:latin typeface="Tahoma" pitchFamily="34" charset="0"/>
              </a:rPr>
              <a:t>Dokážeš podle zvýrazněných slov přijít na pravidlo, kdy se u názvů zemí užívá člen určitý?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The Czech 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Republic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The U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S</a:t>
            </a:r>
            <a:r>
              <a:rPr lang="en-GB" dirty="0" smtClean="0"/>
              <a:t>A (the United 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States</a:t>
            </a:r>
            <a:r>
              <a:rPr lang="en-GB" dirty="0" smtClean="0"/>
              <a:t> of America)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The U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K</a:t>
            </a:r>
            <a:r>
              <a:rPr lang="en-GB" dirty="0" smtClean="0"/>
              <a:t> (the United 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Kingdom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1692275" y="1700213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1500" smtClean="0">
                <a:latin typeface="Tahoma" pitchFamily="34" charset="0"/>
              </a:rPr>
              <a:t>Pokus se doplnit další názvy zemí. Co myslíš. Je víc těch před kterými je člen nebo těch bez členu? Můžeš použít mapu nebo internet.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bez členu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the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1000" smtClean="0"/>
              <a:t/>
            </a:r>
            <a:br>
              <a:rPr lang="cs-CZ" sz="1000" smtClean="0"/>
            </a:br>
            <a:endParaRPr lang="cs-CZ" sz="1000" smtClean="0"/>
          </a:p>
        </p:txBody>
      </p:sp>
      <p:sp>
        <p:nvSpPr>
          <p:cNvPr id="23554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1031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 dirty="0">
                <a:latin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cs typeface="Tahoma" pitchFamily="34" charset="0"/>
                <a:hlinkClick r:id="rId3"/>
              </a:rPr>
              <a:t>http://</a:t>
            </a:r>
            <a:r>
              <a:rPr lang="en-GB" sz="1600" dirty="0" smtClean="0">
                <a:latin typeface="Tahoma" pitchFamily="34" charset="0"/>
                <a:cs typeface="Tahoma" pitchFamily="34" charset="0"/>
                <a:hlinkClick r:id="rId3"/>
              </a:rPr>
              <a:t>office.microsoft.com</a:t>
            </a:r>
            <a:r>
              <a:rPr lang="cs-CZ" sz="1600" dirty="0" smtClean="0">
                <a:latin typeface="Tahoma" pitchFamily="34" charset="0"/>
                <a:cs typeface="Tahoma" pitchFamily="34" charset="0"/>
              </a:rPr>
              <a:t> </a:t>
            </a:r>
            <a:endParaRPr lang="en-GB" sz="1600" dirty="0">
              <a:latin typeface="Tahoma" pitchFamily="34" charset="0"/>
              <a:cs typeface="Tahoma" pitchFamily="34" charset="0"/>
            </a:endParaRPr>
          </a:p>
          <a:p>
            <a:endParaRPr lang="cs-CZ" sz="1500" dirty="0">
              <a:latin typeface="Tahoma" pitchFamily="34" charset="0"/>
              <a:cs typeface="Tahoma" pitchFamily="34" charset="0"/>
            </a:endParaRPr>
          </a:p>
          <a:p>
            <a:pPr lvl="1">
              <a:buFont typeface="Arial" charset="0"/>
              <a:buChar char="•"/>
            </a:pPr>
            <a:endParaRPr lang="cs-CZ" sz="1500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23555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326</TotalTime>
  <Words>290</Words>
  <Application>Microsoft Office PowerPoint</Application>
  <PresentationFormat>Předvádění na obrazovce (4:3)</PresentationFormat>
  <Paragraphs>60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</vt:lpstr>
      <vt:lpstr>Prezentace aplikace PowerPoint</vt:lpstr>
      <vt:lpstr>Pro komunikaci s cizincem potřebuješ znát správný název jeho země. K tomu jsou důležité i členy. Většina názvů zemí je bez členu. Jsou to tzv. Proper nouns (vlastní jména). Najdeš výjimky, kde před názvem stojí člen určitý? </vt:lpstr>
      <vt:lpstr>Dokážeš podle zvýrazněných slov přijít na pravidlo, kdy se u názvů zemí užívá člen určitý?</vt:lpstr>
      <vt:lpstr>Pokus se doplnit další názvy zemí. Co myslíš. Je víc těch před kterými je člen nebo těch bez členu? Můžeš použít mapu nebo internet.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53</cp:revision>
  <dcterms:created xsi:type="dcterms:W3CDTF">2011-05-26T14:17:08Z</dcterms:created>
  <dcterms:modified xsi:type="dcterms:W3CDTF">2011-11-05T17:11:41Z</dcterms:modified>
</cp:coreProperties>
</file>