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876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přivolá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přivolají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jednotlivá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343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1.wav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audio" Target="../media/audio2.wav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audio" Target="../media/audio4.wav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audio5.wav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 or any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rozšíření pravidla pro používání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some/any (some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některých otázkách)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  <a:effectLst>
            <a:softEdge rad="317500"/>
          </a:effectLst>
        </p:spPr>
        <p:style>
          <a:lnRef idx="2">
            <a:schemeClr val="accent3"/>
          </a:lnRef>
          <a:fillRef idx="1002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řeknete, když chcete někomu něco nabídnout? Zkuste si přeložit věty do českého jazyka. Je v otázkách něco jinak, než se učíme?</a:t>
            </a:r>
            <a:endParaRPr lang="cs-CZ" sz="1500" u="sng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6911" y="1604454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588641" y="1698250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959" y="1469385"/>
            <a:ext cx="8214083" cy="4205169"/>
          </a:xfrm>
          <a:prstGeom prst="rect">
            <a:avLst/>
          </a:prstGeom>
          <a:blipFill>
            <a:blip r:embed="rId7"/>
            <a:tile tx="0" ty="0" sx="100000" sy="100000" flip="none" algn="tl"/>
          </a:blipFill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</a:t>
            </a:r>
            <a:r>
              <a:rPr lang="cs-CZ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…? </a:t>
            </a:r>
            <a:r>
              <a:rPr lang="cs-CZ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bys …?</a:t>
            </a:r>
          </a:p>
          <a:p>
            <a:pPr marL="0" indent="0">
              <a:buNone/>
            </a:pPr>
            <a:r>
              <a:rPr lang="en-GB" sz="1500" b="1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 </a:t>
            </a:r>
            <a:r>
              <a:rPr lang="en-GB" sz="15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 coffee?</a:t>
            </a:r>
          </a:p>
          <a:p>
            <a:pPr marL="0" indent="0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bys</a:t>
            </a:r>
            <a:r>
              <a:rPr lang="cs-CZ" sz="1500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kávu?</a:t>
            </a:r>
            <a:endParaRPr lang="en-GB" sz="1500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want</a:t>
            </a:r>
            <a:r>
              <a:rPr lang="cs-CZ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…? Chceš …? </a:t>
            </a:r>
          </a:p>
          <a:p>
            <a:pPr marL="0" indent="0">
              <a:buNone/>
            </a:pPr>
            <a:r>
              <a:rPr lang="en-GB" sz="1500" b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want </a:t>
            </a:r>
            <a:r>
              <a:rPr lang="en-GB" sz="1500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something to eat ? </a:t>
            </a:r>
          </a:p>
          <a:p>
            <a:pPr marL="0" indent="0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Chceš</a:t>
            </a:r>
            <a:r>
              <a:rPr lang="cs-CZ" sz="1500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něco k jídlu?</a:t>
            </a:r>
            <a:endParaRPr lang="cs-CZ" sz="1500" dirty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" name="Picture 4" descr="C:\Users\oem\AppData\Local\Microsoft\Windows\Temporary Internet Files\Content.IE5\O4TQCB6E\MC9000129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697" y="1340768"/>
            <a:ext cx="1555241" cy="128003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M6EVS6JC\MC9004405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575" y="2922295"/>
            <a:ext cx="1422859" cy="1299347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8731" y="4793501"/>
            <a:ext cx="3746538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rgbClr val="C00000"/>
                </a:solidFill>
              </a:rPr>
              <a:t>S</a:t>
            </a:r>
            <a:r>
              <a:rPr lang="en-GB" b="1" i="1" u="sng" dirty="0" err="1" smtClean="0">
                <a:solidFill>
                  <a:srgbClr val="C00000"/>
                </a:solidFill>
              </a:rPr>
              <a:t>ome</a:t>
            </a:r>
            <a:r>
              <a:rPr lang="cs-CZ" i="1" dirty="0" smtClean="0"/>
              <a:t> a </a:t>
            </a:r>
            <a:r>
              <a:rPr lang="en-GB" b="1" i="1" u="sng" dirty="0" smtClean="0">
                <a:solidFill>
                  <a:srgbClr val="C00000"/>
                </a:solidFill>
              </a:rPr>
              <a:t>something</a:t>
            </a:r>
            <a:r>
              <a:rPr lang="cs-CZ" i="1" dirty="0" smtClean="0"/>
              <a:t> do otázek nepatří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57" y="343682"/>
            <a:ext cx="8254686" cy="1111048"/>
          </a:xfrm>
          <a:blipFill>
            <a:blip r:embed="rId4"/>
            <a:tile tx="0" ty="0" sx="100000" sy="100000" flip="none" algn="tl"/>
          </a:blipFill>
          <a:ln>
            <a:solidFill>
              <a:schemeClr val="bg1"/>
            </a:solidFill>
          </a:ln>
          <a:effectLst>
            <a:softEdge rad="127000"/>
          </a:effectLst>
        </p:spPr>
        <p:style>
          <a:lnRef idx="2">
            <a:schemeClr val="accent3"/>
          </a:lnRef>
          <a:fillRef idx="1002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Zopakuj si, co jsme se učili o slovech </a:t>
            </a:r>
            <a:r>
              <a:rPr lang="en-GB" sz="1500" b="1" i="1" u="sng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 </a:t>
            </a:r>
            <a:r>
              <a:rPr lang="en-GB" sz="1500" b="1" i="1" u="sng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any</a:t>
            </a: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b="1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49631" y="1623106"/>
            <a:ext cx="8215866" cy="4330712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1500" b="1" i="1" u="sng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i="1" u="sng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15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Users\oem\AppData\Local\Microsoft\Windows\Temporary Internet Files\Content.IE5\OAGI6XV4\MC9004344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20688"/>
            <a:ext cx="563550" cy="63399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683568" y="2513181"/>
            <a:ext cx="7776864" cy="553998"/>
          </a:xfrm>
          <a:prstGeom prst="rect">
            <a:avLst/>
          </a:prstGeom>
          <a:solidFill>
            <a:schemeClr val="bg2">
              <a:lumMod val="9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Slovo </a:t>
            </a:r>
            <a:r>
              <a:rPr lang="cs-CZ" sz="1500" b="1" i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cs-CZ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somebody, someone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something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používáme v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kladných oznamovacích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větách.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765" y="4293096"/>
            <a:ext cx="7696471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Slovo </a:t>
            </a:r>
            <a:r>
              <a:rPr lang="cs-CZ" b="1" i="1" u="sng" dirty="0" smtClean="0">
                <a:solidFill>
                  <a:srgbClr val="0070C0"/>
                </a:solidFill>
              </a:rPr>
              <a:t>ANY</a:t>
            </a:r>
            <a:r>
              <a:rPr lang="cs-CZ" i="1" dirty="0" smtClean="0">
                <a:solidFill>
                  <a:srgbClr val="0070C0"/>
                </a:solidFill>
              </a:rPr>
              <a:t> (</a:t>
            </a:r>
            <a:r>
              <a:rPr lang="en-GB" b="1" i="1" dirty="0" smtClean="0">
                <a:solidFill>
                  <a:srgbClr val="0070C0"/>
                </a:solidFill>
              </a:rPr>
              <a:t>anyone, anybody , anything</a:t>
            </a:r>
            <a:r>
              <a:rPr lang="cs-CZ" i="1" dirty="0" smtClean="0">
                <a:solidFill>
                  <a:srgbClr val="0070C0"/>
                </a:solidFill>
              </a:rPr>
              <a:t>) </a:t>
            </a:r>
            <a:r>
              <a:rPr lang="cs-CZ" dirty="0" smtClean="0"/>
              <a:t>používáme ve větách </a:t>
            </a:r>
            <a:r>
              <a:rPr lang="cs-CZ" b="1" i="1" dirty="0" smtClean="0">
                <a:solidFill>
                  <a:srgbClr val="0070C0"/>
                </a:solidFill>
              </a:rPr>
              <a:t>záporných 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a otázkách.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43037" y="1824090"/>
            <a:ext cx="857927" cy="369332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b="1" u="sng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73681" y="3574464"/>
            <a:ext cx="596638" cy="369332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b="1" u="sng" dirty="0">
                <a:solidFill>
                  <a:srgbClr val="0070C0"/>
                </a:solidFill>
              </a:rPr>
              <a:t>ANY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4"/>
            <a:tile tx="0" ty="0" sx="100000" sy="100000" flip="none" algn="tl"/>
          </a:blipFill>
          <a:effectLst>
            <a:softEdge rad="127000"/>
          </a:effectLst>
        </p:spPr>
        <p:style>
          <a:lnRef idx="2">
            <a:schemeClr val="accent3"/>
          </a:lnRef>
          <a:fillRef idx="1003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našich </a:t>
            </a: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otázkách máme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i="1" u="sng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Co odpoví tázaná osoba?</a:t>
            </a:r>
            <a:endParaRPr lang="en-GB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Zástupný symbol pro obsah 2"/>
          <p:cNvSpPr txBox="1">
            <a:spLocks/>
          </p:cNvSpPr>
          <p:nvPr/>
        </p:nvSpPr>
        <p:spPr>
          <a:xfrm>
            <a:off x="464959" y="1482480"/>
            <a:ext cx="8214083" cy="4205169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28370" y="3639381"/>
            <a:ext cx="3051476" cy="369332"/>
          </a:xfrm>
          <a:prstGeom prst="rect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>
            <a:spAutoFit/>
          </a:bodyPr>
          <a:lstStyle/>
          <a:p>
            <a:r>
              <a:rPr lang="en-GB" dirty="0">
                <a:ln w="50800"/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 </a:t>
            </a:r>
            <a:r>
              <a:rPr lang="en-GB" b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cs-CZ" dirty="0" smtClean="0">
                <a:ln w="50800"/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drink</a:t>
            </a:r>
            <a:r>
              <a:rPr lang="en-GB" dirty="0" smtClean="0">
                <a:ln w="50800"/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en-GB" dirty="0">
              <a:ln w="50800"/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26303" y="1916832"/>
            <a:ext cx="3691395" cy="369332"/>
          </a:xfrm>
          <a:prstGeom prst="rect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>
            <a:spAutoFit/>
          </a:bodyPr>
          <a:lstStyle/>
          <a:p>
            <a:r>
              <a:rPr lang="en-GB" i="1" dirty="0">
                <a:ln w="50800"/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want </a:t>
            </a:r>
            <a:r>
              <a:rPr lang="en-GB" b="1" i="1" u="sng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something</a:t>
            </a:r>
            <a:r>
              <a:rPr lang="en-GB" i="1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i="1" dirty="0">
                <a:ln w="50800"/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eat ?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10601" y="2564904"/>
            <a:ext cx="1322798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en-GB" sz="1500" b="1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Yes, please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31007" y="4576381"/>
            <a:ext cx="1322798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en-GB" sz="1500" b="1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Yes, please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6EZVUUNV\MC9004379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137" y="2346355"/>
            <a:ext cx="945635" cy="806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O4TQCB6E\MC9004343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640" y="4398270"/>
            <a:ext cx="776301" cy="72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O4TQCB6E\MC9002510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19" y="2426595"/>
            <a:ext cx="1645919" cy="64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blipFill>
            <a:blip r:embed="rId5"/>
            <a:tile tx="0" ty="0" sx="100000" sy="100000" flip="none" algn="tl"/>
          </a:blipFill>
          <a:ln>
            <a:solidFill>
              <a:srgbClr val="92D050"/>
            </a:solidFill>
          </a:ln>
          <a:effectLst>
            <a:softEdge rad="127000"/>
          </a:effectLst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Přijdeš na to, proč se</a:t>
            </a: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pravidlo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tomto případě </a:t>
            </a:r>
            <a:r>
              <a:rPr lang="cs-CZ" sz="15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porušilo</a:t>
            </a:r>
            <a:r>
              <a:rPr lang="cs-CZ" sz="1500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21087"/>
          </a:xfrm>
          <a:blipFill>
            <a:blip r:embed="rId6"/>
            <a:tile tx="0" ty="0" sx="100000" sy="100000" flip="none" algn="tl"/>
          </a:blipFill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numCol="1">
            <a:normAutofit/>
          </a:bodyPr>
          <a:lstStyle/>
          <a:p>
            <a:pPr marL="0" indent="0" algn="ctr">
              <a:buNone/>
            </a:pPr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en-GB" sz="20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</a:t>
            </a:r>
            <a:r>
              <a:rPr lang="en-GB" sz="20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like </a:t>
            </a:r>
            <a:r>
              <a:rPr lang="en-GB" sz="20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en-GB" sz="2000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tee or </a:t>
            </a:r>
            <a:r>
              <a:rPr lang="en-GB" sz="20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coffee?</a:t>
            </a:r>
          </a:p>
          <a:p>
            <a:pPr marL="0" indent="0" algn="ctr">
              <a:buNone/>
            </a:pPr>
            <a:endParaRPr lang="cs-CZ" sz="20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en-GB" sz="20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</a:t>
            </a:r>
            <a:r>
              <a:rPr lang="en-GB" sz="20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like </a:t>
            </a:r>
            <a:r>
              <a:rPr lang="en-GB" sz="20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cs-CZ" sz="20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drink</a:t>
            </a:r>
            <a:r>
              <a:rPr lang="en-GB" sz="20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en-GB" sz="20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500" b="1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to proto, že čekáme kladnou odpověď. Když zde použijeme </a:t>
            </a:r>
            <a:r>
              <a:rPr lang="en-GB" sz="1500" b="1" i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any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b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nabádáme</a:t>
            </a:r>
            <a:r>
              <a:rPr lang="cs-CZ" sz="1500" b="1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b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hosta, </a:t>
            </a:r>
            <a:r>
              <a:rPr lang="cs-CZ" sz="1500" b="1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aby si </a:t>
            </a:r>
            <a:r>
              <a:rPr lang="cs-CZ" sz="1500" b="1" i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nic nevzal</a:t>
            </a: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marL="0" indent="0" algn="ctr">
              <a:buNone/>
            </a:pP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30414" y="4065470"/>
            <a:ext cx="6304355" cy="923330"/>
          </a:xfrm>
          <a:prstGeom prst="rect">
            <a:avLst/>
          </a:prstGeom>
          <a:solidFill>
            <a:schemeClr val="bg2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To by nebylo zdvořilé!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1" name="Picture 3" descr="C:\Users\oem\AppData\Local\Microsoft\Windows\Temporary Internet Files\Content.IE5\6EZVUUNV\MC90043382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975" y="5229200"/>
            <a:ext cx="697814" cy="69781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7135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1709</TotalTime>
  <Words>357</Words>
  <Application>Microsoft Office PowerPoint</Application>
  <PresentationFormat>Předvádění na obrazovce (4:3)</PresentationFormat>
  <Paragraphs>99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Co řeknete, když chcete někomu něco nabídnout? Zkuste si přeložit věty do českého jazyka. Je v otázkách něco jinak, než se učíme?</vt:lpstr>
      <vt:lpstr>Zopakuj si, co jsme se učili o slovech some a any.</vt:lpstr>
      <vt:lpstr>V našich otázkách máme SOME. Co odpoví tázaná osoba?</vt:lpstr>
      <vt:lpstr>Přijdeš na to, proč se pravidlo v tomto případě porušilo?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231</cp:revision>
  <dcterms:created xsi:type="dcterms:W3CDTF">2011-05-26T14:17:08Z</dcterms:created>
  <dcterms:modified xsi:type="dcterms:W3CDTF">2011-11-18T20:16:01Z</dcterms:modified>
</cp:coreProperties>
</file>