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8"/>
  </p:notesMasterIdLst>
  <p:handoutMasterIdLst>
    <p:handoutMasterId r:id="rId9"/>
  </p:handoutMasterIdLst>
  <p:sldIdLst>
    <p:sldId id="264" r:id="rId2"/>
    <p:sldId id="265" r:id="rId3"/>
    <p:sldId id="261" r:id="rId4"/>
    <p:sldId id="262" r:id="rId5"/>
    <p:sldId id="263" r:id="rId6"/>
    <p:sldId id="266" r:id="rId7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789" autoAdjust="0"/>
  </p:normalViewPr>
  <p:slideViewPr>
    <p:cSldViewPr>
      <p:cViewPr>
        <p:scale>
          <a:sx n="60" d="100"/>
          <a:sy n="60" d="100"/>
        </p:scale>
        <p:origin x="-1656" y="-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10.12.2011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576240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10.12.2011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Přečíst text, případně dvakrát,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snaha zapamatovat si text a rekonstruovat jej pomocí klíčových slov na následující straně (písemně do sešitu)</a:t>
            </a:r>
          </a:p>
          <a:p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Důležité – porozumění textu, užití slov, případně synonym, důležité zachovat smysl a správnost informací</a:t>
            </a:r>
            <a:endParaRPr lang="cs-CZ" sz="1000" i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Přečíst jednotlivé rekonstrukce, doplnit chybějící informace, opravit fakta, použití synonym vítáno,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důležité je zachovat správnost informací</a:t>
            </a:r>
            <a:endParaRPr lang="cs-CZ" sz="1000" i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sz="1000" i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744F8-E361-48F8-A3DB-C761B9E42C7A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5E56A-45FB-4A61-90A2-E1CFC8FBD76F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BC0BB-C91F-47B9-BF9A-7C307C0806DE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A1D4D-8292-4A6E-A73D-FE68A1A23DBA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2EC4E-3DB1-478D-913C-B182B9B1929C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721DE-B63D-424F-9709-31800D2FD89E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E3CCB-FF8D-43C5-936B-B62E57C8E27E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A8491-B857-4939-AE32-586340E3F8A2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4A55C-1095-4C12-BD46-8D0317B20BE1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B9437-C1CD-404D-85B4-1CD557F4F4BB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ED024-12D7-4DD3-A93E-C5A0A9819A7B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FC85A4-36C9-4F58-8F27-EF9B43F845A2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Jazyk a jazyková komunikace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Cizí jazyk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Komunikace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Rekonstrukce textu 1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VY_22_INOVACE_25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2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Vypracoval: Vanda Steinová, 08 - 2011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Anglický jazyk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8.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rekonstrukce textu, schopnost porozumění, zapamatování, využití   synonym při rekonstrukci textu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</a:t>
            </a:r>
            <a:r>
              <a:rPr lang="en-US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PowerPoint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,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práce s textem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dataprojektor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8942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Read the text and try to remember as much as possible</a:t>
            </a:r>
            <a:endParaRPr lang="en-GB" sz="2800" dirty="0">
              <a:solidFill>
                <a:srgbClr val="00B05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cs-CZ" dirty="0" smtClean="0"/>
              <a:t>    </a:t>
            </a:r>
          </a:p>
          <a:p>
            <a:pPr algn="just">
              <a:buNone/>
            </a:pPr>
            <a:endParaRPr lang="cs-CZ" sz="28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cs-CZ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r>
              <a:rPr lang="en-GB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Jack decided to spent the day fishing. He went to his friend‘s house and they took a bus to the river. There they sat down under the tree and began fishing. After a few minutes Jack caught a big fish.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143000"/>
          </a:xfrm>
        </p:spPr>
        <p:txBody>
          <a:bodyPr>
            <a:normAutofit/>
          </a:bodyPr>
          <a:lstStyle/>
          <a:p>
            <a:r>
              <a:rPr lang="en-GB" sz="2800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Try to rewrite the text</a:t>
            </a:r>
            <a:r>
              <a:rPr lang="cs-CZ" sz="2800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 T</a:t>
            </a:r>
            <a:r>
              <a:rPr lang="en-GB" sz="2800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he key words will help you</a:t>
            </a:r>
            <a:r>
              <a:rPr lang="cs-CZ" sz="2800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en-GB" sz="2800" dirty="0">
              <a:solidFill>
                <a:srgbClr val="00B05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Jack – fishing</a:t>
            </a:r>
          </a:p>
          <a:p>
            <a:pPr>
              <a:buNone/>
            </a:pPr>
            <a:r>
              <a:rPr lang="en-GB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friend‘s house – bus – river</a:t>
            </a:r>
          </a:p>
          <a:p>
            <a:pPr>
              <a:buNone/>
            </a:pPr>
            <a:r>
              <a:rPr lang="en-GB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tree – fishing</a:t>
            </a:r>
          </a:p>
          <a:p>
            <a:pPr>
              <a:buNone/>
            </a:pPr>
            <a:r>
              <a:rPr lang="en-GB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 few minutes – Jack - fish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Translate the text</a:t>
            </a:r>
            <a:endParaRPr lang="en-GB" sz="2800" dirty="0">
              <a:solidFill>
                <a:srgbClr val="00B05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cs-CZ" dirty="0" smtClean="0"/>
              <a:t>    </a:t>
            </a:r>
          </a:p>
          <a:p>
            <a:pPr algn="just">
              <a:buNone/>
            </a:pPr>
            <a:endParaRPr lang="cs-CZ" sz="28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cs-CZ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r>
              <a:rPr lang="en-GB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Jack decided to spent the day fishing. He went to his friend‘s house and they took a bus to the river. There they sat down under the tree and began fishing. After a few minutes Jack caught a big fish.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031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 </a:t>
            </a:r>
          </a:p>
          <a:p>
            <a:r>
              <a:rPr lang="en-GB" sz="1600" dirty="0">
                <a:latin typeface="Tahoma" pitchFamily="34" charset="0"/>
                <a:ea typeface="Tahoma" pitchFamily="34" charset="0"/>
                <a:cs typeface="Tahoma" pitchFamily="34" charset="0"/>
                <a:hlinkClick r:id="rId3"/>
              </a:rPr>
              <a:t>http://office.microsoft.com</a:t>
            </a:r>
            <a:endParaRPr lang="en-GB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476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355</TotalTime>
  <Words>319</Words>
  <Application>Microsoft Office PowerPoint</Application>
  <PresentationFormat>Předvádění na obrazovce (4:3)</PresentationFormat>
  <Paragraphs>50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 </vt:lpstr>
      <vt:lpstr>Read the text and try to remember as much as possible</vt:lpstr>
      <vt:lpstr>Try to rewrite the text. The key words will help you.</vt:lpstr>
      <vt:lpstr>Translate the text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oem</cp:lastModifiedBy>
  <cp:revision>39</cp:revision>
  <dcterms:created xsi:type="dcterms:W3CDTF">2011-05-26T14:17:08Z</dcterms:created>
  <dcterms:modified xsi:type="dcterms:W3CDTF">2011-12-10T15:35:36Z</dcterms:modified>
</cp:coreProperties>
</file>