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6" r:id="rId2"/>
    <p:sldId id="267" r:id="rId3"/>
    <p:sldId id="257" r:id="rId4"/>
    <p:sldId id="260" r:id="rId5"/>
    <p:sldId id="259" r:id="rId6"/>
    <p:sldId id="264" r:id="rId7"/>
    <p:sldId id="265" r:id="rId8"/>
    <p:sldId id="26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164" y="-8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CC0E9C-A057-4360-AD00-62B8538798E8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1AF19B-4885-419A-B521-05637B829F1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66453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Uhodni slovo, nebo činnost o které se mluví.  Stisknutím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tlačítka enter se postupně zobrazí  jednotlivé nápovědy. Žáci se snaží co nejdříve uhodnout o co se jedná.</a:t>
            </a:r>
            <a:endParaRPr lang="cs-CZ" sz="10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1AF19B-4885-419A-B521-05637B829F15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Uhodni slovo, nebo činnost o které se mluví.  Stisknutím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tlačítka enter se postupně zobrazí  jednotlivé nápovědy. Žáci se snaží co nejdříve uhodnout o co se jedná.</a:t>
            </a:r>
            <a:endParaRPr lang="cs-CZ" sz="10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1AF19B-4885-419A-B521-05637B829F15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Uhodni slovo, nebo činnost o které se mluví.  Stisknutím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tlačítka enter se postupně zobrazí  jednotlivé nápovědy. Žáci se snaží co nejdříve uhodnout o co se jedná.</a:t>
            </a:r>
            <a:endParaRPr lang="cs-CZ" sz="10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1AF19B-4885-419A-B521-05637B829F15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Uhodni slovo, nebo činnost o které se mluví.  Stisknutím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tlačítka enter se postupně zobrazí  jednotlivé nápovědy. Žáci se snaží co nejdříve uhodnout o co se jedná.</a:t>
            </a:r>
            <a:endParaRPr lang="cs-CZ" sz="1000" i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1AF19B-4885-419A-B521-05637B829F15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Uhodni slovo, nebo činnost o které se mluví.  Stisknutím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tlačítka enter se postupně zobrazí  jednotlivé nápovědy. Žáci se snaží co nejdříve uhodnout o co se jedná.</a:t>
            </a:r>
            <a:endParaRPr lang="cs-CZ" sz="10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1AF19B-4885-419A-B521-05637B829F15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2220313" y="685800"/>
            <a:ext cx="2417375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1DF2E-7B1F-4EBE-8DD9-888E9A80C3DD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C8F85-EE03-4148-8E38-40DE5CFDF3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1DF2E-7B1F-4EBE-8DD9-888E9A80C3DD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C8F85-EE03-4148-8E38-40DE5CFDF3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1DF2E-7B1F-4EBE-8DD9-888E9A80C3DD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C8F85-EE03-4148-8E38-40DE5CFDF3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1DF2E-7B1F-4EBE-8DD9-888E9A80C3DD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C8F85-EE03-4148-8E38-40DE5CFDF3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1DF2E-7B1F-4EBE-8DD9-888E9A80C3DD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C8F85-EE03-4148-8E38-40DE5CFDF3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1DF2E-7B1F-4EBE-8DD9-888E9A80C3DD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C8F85-EE03-4148-8E38-40DE5CFDF3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1DF2E-7B1F-4EBE-8DD9-888E9A80C3DD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C8F85-EE03-4148-8E38-40DE5CFDF3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1DF2E-7B1F-4EBE-8DD9-888E9A80C3DD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C8F85-EE03-4148-8E38-40DE5CFDF3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1DF2E-7B1F-4EBE-8DD9-888E9A80C3DD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C8F85-EE03-4148-8E38-40DE5CFDF3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1DF2E-7B1F-4EBE-8DD9-888E9A80C3DD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C8F85-EE03-4148-8E38-40DE5CFDF3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1DF2E-7B1F-4EBE-8DD9-888E9A80C3DD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C8F85-EE03-4148-8E38-40DE5CFDF3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F1DF2E-7B1F-4EBE-8DD9-888E9A80C3DD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4C8F85-EE03-4148-8E38-40DE5CFDF35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700808"/>
            <a:ext cx="9144000" cy="4320480"/>
          </a:xfrm>
        </p:spPr>
        <p:txBody>
          <a:bodyPr>
            <a:normAutofit lnSpcReduction="10000"/>
          </a:bodyPr>
          <a:lstStyle/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Jazyk a jazyková komunikace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Cizí jazyk</a:t>
            </a:r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Komunikace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Zjisti, o </a:t>
            </a:r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čem se mluví 1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VY_22_INOVACE_26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Sada 2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Vypracoval: Vanda Steinová, 08 - 2011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5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8488" y="332656"/>
            <a:ext cx="5407025" cy="1046163"/>
          </a:xfrm>
          <a:prstGeom prst="rect">
            <a:avLst/>
          </a:prstGeom>
          <a:noFill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5341"/>
            <a:ext cx="78488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Anotace: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Předmět: Anglický jazyk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Ročník: 6.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jazyková rozcvička, porozumění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podávaným informacím,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rozvoj </a:t>
            </a:r>
            <a:r>
              <a:rPr lang="cs-CZ" sz="1500" smtClean="0">
                <a:latin typeface="Tahoma" pitchFamily="34" charset="0"/>
                <a:ea typeface="Tahoma" pitchFamily="34" charset="0"/>
                <a:cs typeface="Tahoma" pitchFamily="34" charset="0"/>
              </a:rPr>
              <a:t>odhadu </a:t>
            </a:r>
            <a:r>
              <a:rPr lang="cs-CZ" sz="1500" smtClean="0">
                <a:latin typeface="Tahoma" pitchFamily="34" charset="0"/>
                <a:ea typeface="Tahoma" pitchFamily="34" charset="0"/>
                <a:cs typeface="Tahoma" pitchFamily="34" charset="0"/>
              </a:rPr>
              <a:t>významu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poskytovaných informací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prezentace v programu </a:t>
            </a:r>
            <a:r>
              <a:rPr lang="en-GB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Power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</a:t>
            </a:r>
            <a:r>
              <a:rPr lang="en-GB" sz="15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oint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, </a:t>
            </a:r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podrobnější metodika viz. poznámky u jednotlivých snímků </a:t>
            </a:r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Pomůcky: počítač, dataprojektor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8942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aoblený obdélník 2"/>
          <p:cNvSpPr/>
          <p:nvPr/>
        </p:nvSpPr>
        <p:spPr>
          <a:xfrm>
            <a:off x="899592" y="764704"/>
            <a:ext cx="2088232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Tahoma" pitchFamily="34" charset="0"/>
                <a:cs typeface="Tahoma" pitchFamily="34" charset="0"/>
              </a:rPr>
              <a:t>I</a:t>
            </a:r>
            <a:r>
              <a:rPr lang="cs-CZ" sz="2400" dirty="0" smtClean="0">
                <a:latin typeface="Tahoma" pitchFamily="34" charset="0"/>
                <a:cs typeface="Tahoma" pitchFamily="34" charset="0"/>
              </a:rPr>
              <a:t>t</a:t>
            </a:r>
            <a:r>
              <a:rPr lang="en-GB" sz="2400" dirty="0" smtClean="0">
                <a:latin typeface="Tahoma" pitchFamily="34" charset="0"/>
                <a:cs typeface="Tahoma" pitchFamily="34" charset="0"/>
              </a:rPr>
              <a:t> is </a:t>
            </a:r>
            <a:r>
              <a:rPr lang="cs-CZ" sz="2400" dirty="0" smtClean="0">
                <a:latin typeface="Tahoma" pitchFamily="34" charset="0"/>
                <a:cs typeface="Tahoma" pitchFamily="34" charset="0"/>
              </a:rPr>
              <a:t>a</a:t>
            </a:r>
            <a:r>
              <a:rPr lang="en-GB" sz="2400" dirty="0" smtClean="0">
                <a:latin typeface="Tahoma" pitchFamily="34" charset="0"/>
                <a:cs typeface="Tahoma" pitchFamily="34" charset="0"/>
              </a:rPr>
              <a:t> thing</a:t>
            </a:r>
            <a:r>
              <a:rPr lang="cs-CZ" sz="2400" dirty="0" smtClean="0">
                <a:latin typeface="Tahoma" pitchFamily="34" charset="0"/>
                <a:cs typeface="Tahoma" pitchFamily="34" charset="0"/>
              </a:rPr>
              <a:t>.</a:t>
            </a:r>
            <a:endParaRPr lang="cs-CZ" sz="24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971600" y="1772816"/>
            <a:ext cx="4032448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Tahoma" pitchFamily="34" charset="0"/>
                <a:cs typeface="Tahoma" pitchFamily="34" charset="0"/>
              </a:rPr>
              <a:t>You don‘t need it every day.</a:t>
            </a:r>
            <a:endParaRPr lang="en-GB" sz="24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403648" y="2780928"/>
            <a:ext cx="5904656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Tahoma" pitchFamily="34" charset="0"/>
                <a:cs typeface="Tahoma" pitchFamily="34" charset="0"/>
              </a:rPr>
              <a:t>You need it when the weather isn‘t good.</a:t>
            </a:r>
            <a:endParaRPr lang="en-GB" sz="24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2555776" y="5157192"/>
            <a:ext cx="4608512" cy="64807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Tahoma" pitchFamily="34" charset="0"/>
                <a:cs typeface="Tahoma" pitchFamily="34" charset="0"/>
              </a:rPr>
              <a:t>It is an umbrella or a raincoat.</a:t>
            </a:r>
            <a:endParaRPr lang="en-GB" sz="24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1115616" y="3933056"/>
            <a:ext cx="5184576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Tahoma" pitchFamily="34" charset="0"/>
                <a:cs typeface="Tahoma" pitchFamily="34" charset="0"/>
              </a:rPr>
              <a:t>If you don‘t have it, you‘ll get wet.</a:t>
            </a:r>
            <a:endParaRPr lang="en-GB" sz="2400" dirty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026" name="Picture 2" descr="C:\Documents and Settings\Roman-pc\Local Settings\Temporary Internet Files\Content.IE5\L32U9NL5\MC90024100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908720"/>
            <a:ext cx="1532063" cy="1368152"/>
          </a:xfrm>
          <a:prstGeom prst="rect">
            <a:avLst/>
          </a:prstGeom>
          <a:noFill/>
        </p:spPr>
      </p:pic>
      <p:pic>
        <p:nvPicPr>
          <p:cNvPr id="1027" name="Picture 3" descr="C:\Documents and Settings\Roman-pc\Local Settings\Temporary Internet Files\Content.IE5\L32U9NL5\MC90022991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9" y="4797152"/>
            <a:ext cx="1152128" cy="1220807"/>
          </a:xfrm>
          <a:prstGeom prst="rect">
            <a:avLst/>
          </a:prstGeom>
          <a:noFill/>
        </p:spPr>
      </p:pic>
      <p:sp>
        <p:nvSpPr>
          <p:cNvPr id="9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aoblený obdélník 2"/>
          <p:cNvSpPr/>
          <p:nvPr/>
        </p:nvSpPr>
        <p:spPr>
          <a:xfrm>
            <a:off x="899592" y="764704"/>
            <a:ext cx="2520280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Tahoma" pitchFamily="34" charset="0"/>
                <a:cs typeface="Tahoma" pitchFamily="34" charset="0"/>
              </a:rPr>
              <a:t>It is a situation</a:t>
            </a:r>
            <a:r>
              <a:rPr lang="cs-CZ" sz="2400" dirty="0" smtClean="0">
                <a:latin typeface="Tahoma" pitchFamily="34" charset="0"/>
                <a:cs typeface="Tahoma" pitchFamily="34" charset="0"/>
              </a:rPr>
              <a:t>.</a:t>
            </a:r>
            <a:endParaRPr lang="cs-CZ" sz="24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971600" y="1772816"/>
            <a:ext cx="4032448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Tahoma" pitchFamily="34" charset="0"/>
                <a:cs typeface="Tahoma" pitchFamily="34" charset="0"/>
              </a:rPr>
              <a:t>You should do it every day.</a:t>
            </a:r>
            <a:endParaRPr lang="en-GB" sz="24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403648" y="2780928"/>
            <a:ext cx="6408712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Tahoma" pitchFamily="34" charset="0"/>
                <a:cs typeface="Tahoma" pitchFamily="34" charset="0"/>
              </a:rPr>
              <a:t>You need water and two more things to do it.</a:t>
            </a:r>
            <a:endParaRPr lang="en-GB" sz="24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2555776" y="5157192"/>
            <a:ext cx="2520280" cy="64807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Tahoma" pitchFamily="34" charset="0"/>
                <a:cs typeface="Tahoma" pitchFamily="34" charset="0"/>
              </a:rPr>
              <a:t>cleaning teeth</a:t>
            </a:r>
            <a:endParaRPr lang="en-GB" sz="24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611560" y="3573016"/>
            <a:ext cx="4248472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Tahoma" pitchFamily="34" charset="0"/>
                <a:cs typeface="Tahoma" pitchFamily="34" charset="0"/>
              </a:rPr>
              <a:t>You should do it twice a day</a:t>
            </a:r>
            <a:r>
              <a:rPr lang="cs-CZ" sz="2400" dirty="0" smtClean="0">
                <a:latin typeface="Tahoma" pitchFamily="34" charset="0"/>
                <a:cs typeface="Tahoma" pitchFamily="34" charset="0"/>
              </a:rPr>
              <a:t>.</a:t>
            </a:r>
            <a:endParaRPr lang="en-GB" sz="24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899592" y="4365104"/>
            <a:ext cx="5328592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Tahoma" pitchFamily="34" charset="0"/>
                <a:cs typeface="Tahoma" pitchFamily="34" charset="0"/>
              </a:rPr>
              <a:t>You should do it two minutes a day.</a:t>
            </a:r>
            <a:endParaRPr lang="en-GB" sz="2400" dirty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3074" name="Picture 2" descr="C:\Documents and Settings\Roman-pc\Local Settings\Temporary Internet Files\Content.IE5\HZR04B3W\MC90021535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34025" y="460276"/>
            <a:ext cx="2963863" cy="952500"/>
          </a:xfrm>
          <a:prstGeom prst="rect">
            <a:avLst/>
          </a:prstGeom>
          <a:noFill/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aoblený obdélník 2"/>
          <p:cNvSpPr/>
          <p:nvPr/>
        </p:nvSpPr>
        <p:spPr>
          <a:xfrm>
            <a:off x="899592" y="764704"/>
            <a:ext cx="2376264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Tahoma" pitchFamily="34" charset="0"/>
                <a:cs typeface="Tahoma" pitchFamily="34" charset="0"/>
              </a:rPr>
              <a:t>It is an animal</a:t>
            </a:r>
            <a:r>
              <a:rPr lang="cs-CZ" sz="2400" dirty="0" smtClean="0">
                <a:latin typeface="Tahoma" pitchFamily="34" charset="0"/>
                <a:cs typeface="Tahoma" pitchFamily="34" charset="0"/>
              </a:rPr>
              <a:t>.</a:t>
            </a:r>
            <a:endParaRPr lang="cs-CZ" sz="24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971600" y="1772816"/>
            <a:ext cx="2088232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Tahoma" pitchFamily="34" charset="0"/>
                <a:cs typeface="Tahoma" pitchFamily="34" charset="0"/>
              </a:rPr>
              <a:t>It can swim.</a:t>
            </a:r>
            <a:endParaRPr lang="en-GB" sz="24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403648" y="2780928"/>
            <a:ext cx="2952328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Tahoma" pitchFamily="34" charset="0"/>
                <a:cs typeface="Tahoma" pitchFamily="34" charset="0"/>
              </a:rPr>
              <a:t>It has got four legs.</a:t>
            </a:r>
            <a:endParaRPr lang="en-GB" sz="24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2555776" y="5157192"/>
            <a:ext cx="1800200" cy="64807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Tahoma" pitchFamily="34" charset="0"/>
                <a:cs typeface="Tahoma" pitchFamily="34" charset="0"/>
              </a:rPr>
              <a:t>It is a</a:t>
            </a:r>
            <a:r>
              <a:rPr lang="cs-CZ" sz="2400" dirty="0" smtClean="0">
                <a:latin typeface="Tahoma" pitchFamily="34" charset="0"/>
                <a:cs typeface="Tahoma" pitchFamily="34" charset="0"/>
              </a:rPr>
              <a:t> dog.</a:t>
            </a:r>
            <a:endParaRPr lang="en-GB" sz="24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1115616" y="3933056"/>
            <a:ext cx="4680520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Tahoma" pitchFamily="34" charset="0"/>
                <a:cs typeface="Tahoma" pitchFamily="34" charset="0"/>
              </a:rPr>
              <a:t>A man sometimes cuts its tail.</a:t>
            </a:r>
            <a:endParaRPr lang="en-GB" sz="24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4644008" y="2996952"/>
            <a:ext cx="2232248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Tahoma" pitchFamily="34" charset="0"/>
                <a:cs typeface="Tahoma" pitchFamily="34" charset="0"/>
              </a:rPr>
              <a:t>It can bark.</a:t>
            </a:r>
            <a:endParaRPr lang="en-GB" sz="2400" dirty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2050" name="Picture 2" descr="C:\Documents and Settings\Roman-pc\Local Settings\Temporary Internet Files\Content.IE5\HZR04B3W\MP90044659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57761" y="1088740"/>
            <a:ext cx="1836989" cy="1800199"/>
          </a:xfrm>
          <a:prstGeom prst="rect">
            <a:avLst/>
          </a:prstGeom>
          <a:noFill/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aoblený obdélník 2"/>
          <p:cNvSpPr/>
          <p:nvPr/>
        </p:nvSpPr>
        <p:spPr>
          <a:xfrm>
            <a:off x="2267744" y="692696"/>
            <a:ext cx="2448272" cy="64807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I</a:t>
            </a:r>
            <a:r>
              <a:rPr lang="cs-CZ" sz="24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t</a:t>
            </a:r>
            <a:r>
              <a:rPr lang="en-GB" sz="24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 is </a:t>
            </a:r>
            <a:r>
              <a:rPr lang="cs-CZ" sz="24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a</a:t>
            </a:r>
            <a:r>
              <a:rPr lang="en-GB" sz="24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 situation.</a:t>
            </a:r>
            <a:endParaRPr lang="en-GB" sz="2400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1907704" y="1556792"/>
            <a:ext cx="4392488" cy="64807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You are looking forward to it.</a:t>
            </a:r>
            <a:endParaRPr lang="en-GB" sz="2400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403648" y="2996952"/>
            <a:ext cx="4824536" cy="64807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You usually get some presents</a:t>
            </a:r>
            <a:r>
              <a:rPr lang="cs-CZ" sz="24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.</a:t>
            </a:r>
            <a:endParaRPr lang="en-GB" sz="2400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043608" y="5157192"/>
            <a:ext cx="4608512" cy="648072"/>
          </a:xfrm>
          <a:prstGeom prst="roundRect">
            <a:avLst/>
          </a:prstGeom>
          <a:solidFill>
            <a:schemeClr val="accent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You are looking forward to </a:t>
            </a:r>
            <a:r>
              <a:rPr lang="cs-CZ" sz="240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a </a:t>
            </a:r>
            <a:r>
              <a:rPr lang="en-GB" sz="240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Christmas</a:t>
            </a:r>
            <a:r>
              <a:rPr lang="en-GB" sz="24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.</a:t>
            </a:r>
            <a:endParaRPr lang="en-GB" sz="2400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683568" y="4005064"/>
            <a:ext cx="5400600" cy="64807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Most of the people have the same food for dinner at this time.</a:t>
            </a:r>
            <a:endParaRPr lang="en-GB" sz="2400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Zaoblený obdélník 11"/>
          <p:cNvSpPr/>
          <p:nvPr/>
        </p:nvSpPr>
        <p:spPr>
          <a:xfrm>
            <a:off x="611560" y="2276872"/>
            <a:ext cx="4824536" cy="64807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You don‘t have to go to school</a:t>
            </a:r>
            <a:r>
              <a:rPr lang="cs-CZ" sz="24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.</a:t>
            </a:r>
            <a:endParaRPr lang="en-GB" sz="2400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8" name="Picture 3" descr="C:\Users\uzivatel\AppData\Local\Microsoft\Windows\Temporary Internet Files\Content.IE5\D0FEDYJ1\MP900446395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2996952"/>
            <a:ext cx="2467463" cy="24482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aoblený obdélník 2"/>
          <p:cNvSpPr/>
          <p:nvPr/>
        </p:nvSpPr>
        <p:spPr>
          <a:xfrm>
            <a:off x="1691680" y="764704"/>
            <a:ext cx="2520280" cy="64807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It is a thing.</a:t>
            </a:r>
            <a:endParaRPr lang="en-GB" sz="2400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899592" y="4149080"/>
            <a:ext cx="6984776" cy="64807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You can find a lot of information</a:t>
            </a:r>
            <a:r>
              <a:rPr lang="cs-CZ" sz="24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GB" sz="24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or stories there.</a:t>
            </a:r>
            <a:endParaRPr lang="en-GB" sz="2400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259632" y="1628800"/>
            <a:ext cx="4032448" cy="64807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You can buy it in a shop.</a:t>
            </a:r>
            <a:endParaRPr lang="en-GB" sz="2400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2555776" y="5157192"/>
            <a:ext cx="2520280" cy="648072"/>
          </a:xfrm>
          <a:prstGeom prst="round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It is a book.</a:t>
            </a:r>
            <a:endParaRPr lang="en-GB" sz="2400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1187624" y="2420888"/>
            <a:ext cx="4248472" cy="64807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You need it at school too.</a:t>
            </a:r>
            <a:endParaRPr lang="en-GB" sz="2400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827584" y="3284984"/>
            <a:ext cx="7056784" cy="64807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It is useful to spend some time with it every day.</a:t>
            </a:r>
            <a:endParaRPr lang="en-GB" sz="2400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2050" name="Picture 2" descr="C:\Users\uzivatel\AppData\Local\Microsoft\Windows\Temporary Internet Files\Content.IE5\6Y7QV5FN\MC90044042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1238907"/>
            <a:ext cx="1827886" cy="15060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0310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Citace: </a:t>
            </a:r>
          </a:p>
          <a:p>
            <a:r>
              <a:rPr lang="en-GB" sz="1600" dirty="0">
                <a:latin typeface="Tahoma" pitchFamily="34" charset="0"/>
                <a:ea typeface="Tahoma" pitchFamily="34" charset="0"/>
                <a:cs typeface="Tahoma" pitchFamily="34" charset="0"/>
                <a:hlinkClick r:id="rId3"/>
              </a:rPr>
              <a:t>http://office.microsoft.com</a:t>
            </a:r>
            <a:endParaRPr lang="en-GB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476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510</Words>
  <Application>Microsoft Office PowerPoint</Application>
  <PresentationFormat>Předvádění na obrazovce (4:3)</PresentationFormat>
  <Paragraphs>78</Paragraphs>
  <Slides>8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Prezentace aplikace PowerPoint</vt:lpstr>
      <vt:lpstr>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 </vt:lpstr>
    </vt:vector>
  </TitlesOfParts>
  <Company>Základní škola T.G.Masaryka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Roman-pc</dc:creator>
  <cp:lastModifiedBy>dana</cp:lastModifiedBy>
  <cp:revision>26</cp:revision>
  <dcterms:created xsi:type="dcterms:W3CDTF">2011-06-10T08:15:28Z</dcterms:created>
  <dcterms:modified xsi:type="dcterms:W3CDTF">2012-03-17T09:16:13Z</dcterms:modified>
</cp:coreProperties>
</file>