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8"/>
  </p:notesMasterIdLst>
  <p:sldIdLst>
    <p:sldId id="262" r:id="rId2"/>
    <p:sldId id="268" r:id="rId3"/>
    <p:sldId id="272" r:id="rId4"/>
    <p:sldId id="270" r:id="rId5"/>
    <p:sldId id="273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31640" y="2708920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VY_32_INOVACE_6B_10_Pexeso-dělení 10, 100, 1000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19.11.2012 v 6.B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učiva. Tento DUM navazuje na Dělení 10, 100, 1000.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příklad na dělení-výsledek.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Pexeso-dělení 10, 100, 1000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29:10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2,9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0,94:10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0,094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47,9:100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0,479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100,94:10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10,094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0,3:10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0,03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1200,78:1000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1,20078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Pexeso-dělení 10, 100, 1000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1,6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5,79:10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0,579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1642:1000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1,642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947,7:100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9,477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1064,3:100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10,643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1120:10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Pexeso-dělení 10, 100, 1000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30,05:100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0,3005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165487:1000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165,487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2064,47:10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206,447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1,06:100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0,0106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5:1000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0,005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79,48:10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7,948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Pexeso-dělení 10, 100, 1000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8,8:100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0,088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25,54:10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2,554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4,4:10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0,44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465:100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4,65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18,9:100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0,189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222:1000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0,222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369036" y="3233738"/>
          <a:ext cx="6405925" cy="269900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učiva. Tento DUM navazuje na Dělení 10, 100, 1000.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hledají dvojice: příklad na dělení-výsledek.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247</TotalTime>
  <Words>196</Words>
  <Application>Microsoft Office PowerPoint</Application>
  <PresentationFormat>Předvádění na obrazovce (4:3)</PresentationFormat>
  <Paragraphs>96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Pexeso-dělení 10, 100, 1000</vt:lpstr>
      <vt:lpstr>Pexeso-dělení 10, 100, 1000</vt:lpstr>
      <vt:lpstr>Pexeso-dělení 10, 100, 1000</vt:lpstr>
      <vt:lpstr>Pexeso-dělení 10, 100, 1000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jedlickova</cp:lastModifiedBy>
  <cp:revision>56</cp:revision>
  <dcterms:created xsi:type="dcterms:W3CDTF">2012-04-04T05:08:45Z</dcterms:created>
  <dcterms:modified xsi:type="dcterms:W3CDTF">2012-11-19T10:57:05Z</dcterms:modified>
</cp:coreProperties>
</file>