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0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VY_32_INOVACE_6B_12_Pexeso-dělení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0,1, 0,01, 0,001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19.11. 2012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učiva. Tento DUM navazuje na Dělení 0,1, 0,01, 0,001.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dělení-výsledek.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Pexeso-dělení 0,1, 0,01, 0,001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0,3:0,1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10,2:0,01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1020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649:0,001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649000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0,019:0,1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2,45:0,1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24,5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994,9:0,01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99490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Pexeso-dělení 0,1, 0,01, 0,001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0,154:0,01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0,066:0,001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0,4:0,01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401,4:0,01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40140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0,12:0,1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0,911:0,001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Pexeso-dělení 0,1, 0,01, 0,001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45,8:0,1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88,94:0,001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88940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0,103:0,001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Pexeso-dělení 0,1, 0,01, 0,001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0,077:0,1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0,77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10,102:0,01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1010,2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41,5:0,001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41500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0,645:0,01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64,5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09391"/>
          <a:ext cx="6405925" cy="294436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8406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učiva. Tento DUM navazuje na Dělení 0,1, 0,01, 0,001.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dělení-výsledek.</a:t>
                      </a:r>
                      <a:endParaRPr lang="cs-CZ" sz="110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246</TotalTime>
  <Words>198</Words>
  <Application>Microsoft Office PowerPoint</Application>
  <PresentationFormat>Předvádění na obrazovce (4:3)</PresentationFormat>
  <Paragraphs>96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Pexeso-dělení 0,1, 0,01, 0,001</vt:lpstr>
      <vt:lpstr>Pexeso-dělení 0,1, 0,01, 0,001</vt:lpstr>
      <vt:lpstr>Pexeso-dělení 0,1, 0,01, 0,001</vt:lpstr>
      <vt:lpstr>Pexeso-dělení 0,1, 0,01, 0,001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jedlickova</cp:lastModifiedBy>
  <cp:revision>56</cp:revision>
  <dcterms:created xsi:type="dcterms:W3CDTF">2012-04-04T05:08:45Z</dcterms:created>
  <dcterms:modified xsi:type="dcterms:W3CDTF">2012-11-19T10:55:10Z</dcterms:modified>
</cp:coreProperties>
</file>