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8"/>
  </p:notesMasterIdLst>
  <p:sldIdLst>
    <p:sldId id="262" r:id="rId2"/>
    <p:sldId id="268" r:id="rId3"/>
    <p:sldId id="272" r:id="rId4"/>
    <p:sldId id="270" r:id="rId5"/>
    <p:sldId id="273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31640" y="2708920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VY_32_INOVACE_6B_9_Pexeso-násobení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10, 100, 1000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19.11. 2012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6.A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. Tento DUM navazuje na Násobení 10, 100, 1000.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příklad na násobení-výsledek.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Pexeso-násobení 10, 100, 1000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27,96.10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279,6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0,0001.10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0,001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8,0203.100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802,03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9,60.10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18,180.100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1818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25,2940.1000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25294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Pexeso-násobení 10, 100, 1000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0,79.100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79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2,195.10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2,95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0,009.1000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0,914.10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9,14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1,005.100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100,5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28,9.100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2890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Pexeso-násobení 10, 100, 1000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7,004.100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700,4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0,000016.1000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0,016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29.10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290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100.100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10000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1,094.100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109,4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18,8.100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1880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Pexeso-násobení 10, 100, 1000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0,0345.100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3,45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100.10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9,1.1000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9100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2,04.10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20,4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8,8808.10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88,808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2,349.100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234,9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269900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opakování učiva.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Tento DUM navazuje na Násobení 10, 100, 1000.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příklad na násobení-výsledek.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243</TotalTime>
  <Words>142</Words>
  <Application>Microsoft Office PowerPoint</Application>
  <PresentationFormat>Předvádění na obrazovce (4:3)</PresentationFormat>
  <Paragraphs>96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Snímek 1</vt:lpstr>
      <vt:lpstr>Pexeso-násobení 10, 100, 1000</vt:lpstr>
      <vt:lpstr>Pexeso-násobení 10, 100, 1000</vt:lpstr>
      <vt:lpstr>Pexeso-násobení 10, 100, 1000</vt:lpstr>
      <vt:lpstr>Pexeso-násobení 10, 100, 1000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jedlickova</cp:lastModifiedBy>
  <cp:revision>57</cp:revision>
  <dcterms:created xsi:type="dcterms:W3CDTF">2012-04-04T05:08:45Z</dcterms:created>
  <dcterms:modified xsi:type="dcterms:W3CDTF">2012-11-19T10:56:27Z</dcterms:modified>
</cp:coreProperties>
</file>