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0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VY_32_INOVACE_6B_11_Pexeso-násobení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0,1, 0,01, 0,001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19.11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2012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učiva. Tento DUM navazuje na Násobení 0,1, 0,01, 0,001.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násobení-výsledek.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0,1, 0,01, 0,001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29.0,1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497,6.0,01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4,976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111.0,001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10,24.0,1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1,024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19,77.0,01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0,1977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648,7.0,001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0,6487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0,1, 0,01, 0,001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55.0,01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13600.0,001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13,6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250.0,1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10000.0,1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136.0,01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1,36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0,1, 0,01, 0,001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80500.0,001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80,5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19246.0,001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19,246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107.0,01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1,07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6,60.0,1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0,66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7,41.0,01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0,0741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0,1, 0,01, 0,001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10.0,1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17,9.0,01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0,179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0,3.0,1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0,06.0,1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1033.0,001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1,033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90.0,01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učiva. Tento DUM navazuje na Násobení 0,1, 0,01, 0,001.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příklad na násobení-výsledek.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246</TotalTime>
  <Words>254</Words>
  <Application>Microsoft Office PowerPoint</Application>
  <PresentationFormat>Předvádění na obrazovce (4:3)</PresentationFormat>
  <Paragraphs>96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Pexeso-násobení 0,1, 0,01, 0,001</vt:lpstr>
      <vt:lpstr>Pexeso-násobení 0,1, 0,01, 0,001</vt:lpstr>
      <vt:lpstr>Pexeso-násobení 0,1, 0,01, 0,001</vt:lpstr>
      <vt:lpstr>Pexeso-násobení 0,1, 0,01, 0,001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jedlickova</cp:lastModifiedBy>
  <cp:revision>57</cp:revision>
  <dcterms:created xsi:type="dcterms:W3CDTF">2012-04-04T05:08:45Z</dcterms:created>
  <dcterms:modified xsi:type="dcterms:W3CDTF">2012-11-19T10:56:59Z</dcterms:modified>
</cp:coreProperties>
</file>