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3" r:id="rId2"/>
    <p:sldId id="264" r:id="rId3"/>
    <p:sldId id="256" r:id="rId4"/>
    <p:sldId id="259" r:id="rId5"/>
    <p:sldId id="260" r:id="rId6"/>
    <p:sldId id="262" r:id="rId7"/>
    <p:sldId id="265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6425" y="514350"/>
            <a:ext cx="3430588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6425" y="514350"/>
            <a:ext cx="3430588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Uhodni slovo, nebo činnost o které se mluví.  Stisknutím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tlačítka enter se postupně zobrazí  jednotlivé nápovědy. Žáci se snaží co nejdříve uhodnout o co se jedná.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Uhodni slovo, nebo činnost o které se mluví.  Stisknutím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tlačítka enter se postupně zobrazí  jednotlivé nápovědy. Žáci se snaží co nejdříve uhodnout o co se jedná.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Uhodni slovo, nebo činnost o které se mluví.  Stisknutím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tlačítka enter se postupně zobrazí  jednotlivé nápovědy. Žáci se snaží co nejdříve uhodnout o co se jedná.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Uhodni slovo, nebo činnost o které se mluví.  Stisknutím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tlačítka enter se postupně zobrazí  jednotlivé nápovědy. Žáci se snaží co nejdříve uhodnout o co se jedná.</a:t>
            </a:r>
            <a:endParaRPr lang="cs-CZ" sz="1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1AF19B-4885-419A-B521-05637B829F1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Zjisti, o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čem se mluví 2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jazyková rozcvička, porozumění podávaných informací, rozvoj odhadu      poskytovaných informací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483768" y="692696"/>
            <a:ext cx="280831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I‘ve got four legs.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83768" y="1556792"/>
            <a:ext cx="316835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can climb the tree.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267744" y="4293096"/>
            <a:ext cx="280831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like mice.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39752" y="2492896"/>
            <a:ext cx="352839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can sleep all the day.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11760" y="3429000"/>
            <a:ext cx="3024336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I‘ve got sharp claws.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1027" name="Picture 3" descr="C:\Documents and Settings\Roman-pc\Local Settings\Temporary Internet Files\Content.IE5\TNG9EGT8\MC9003044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068960"/>
            <a:ext cx="1368152" cy="1383096"/>
          </a:xfrm>
          <a:prstGeom prst="rect">
            <a:avLst/>
          </a:prstGeom>
          <a:noFill/>
        </p:spPr>
      </p:pic>
      <p:sp>
        <p:nvSpPr>
          <p:cNvPr id="12" name="Zaoblený obdélník 11"/>
          <p:cNvSpPr/>
          <p:nvPr/>
        </p:nvSpPr>
        <p:spPr>
          <a:xfrm>
            <a:off x="2267744" y="5085184"/>
            <a:ext cx="2160240" cy="57606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I‘m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 a</a:t>
            </a:r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 cat.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88640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267744" y="548680"/>
            <a:ext cx="331236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haven‘t got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any legs.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59832" y="1268760"/>
            <a:ext cx="244827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can swim.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39752" y="2060848"/>
            <a:ext cx="216024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can jump.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699792" y="2780928"/>
            <a:ext cx="331236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I‘m very intelligent.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99792" y="3573016"/>
            <a:ext cx="244827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I‘m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 a</a:t>
            </a:r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 mammal.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267744" y="5085184"/>
            <a:ext cx="2160240" cy="57606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I‘m a dolphin.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835696" y="4365104"/>
            <a:ext cx="280831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live in the sea.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050" name="Picture 2" descr="C:\Documents and Settings\Roman-pc\Local Settings\Temporary Internet Files\Content.IE5\LCMUZXPU\MC9003086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64557"/>
            <a:ext cx="1828800" cy="12010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2" grpId="1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899592" y="692696"/>
            <a:ext cx="2016224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can fly.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27984" y="980728"/>
            <a:ext cx="295232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need a man to fly.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99992" y="1700808"/>
            <a:ext cx="3240360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 need wind to fly.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99592" y="2420888"/>
            <a:ext cx="2088232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I‘m not alive.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11760" y="3140968"/>
            <a:ext cx="5472608" cy="57606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You can buy me or you can make me.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267744" y="5085184"/>
            <a:ext cx="2160240" cy="57606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I‘m a kite.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074" name="Picture 2" descr="C:\Program Files\Microsoft Office\MEDIA\CAGCAT10\j021270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853479"/>
            <a:ext cx="1286561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827584" y="476672"/>
            <a:ext cx="2376264" cy="64807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It is a thing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.</a:t>
            </a:r>
            <a:endParaRPr lang="cs-CZ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47864" y="1124744"/>
            <a:ext cx="3096344" cy="64807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You use it every day.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1844824"/>
            <a:ext cx="3384376" cy="64807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It has got four legs.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91680" y="4941168"/>
            <a:ext cx="1800200" cy="5760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It is a bed.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1560" y="3356992"/>
            <a:ext cx="6048672" cy="64807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You spend about one third of your life in it.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11960" y="2564904"/>
            <a:ext cx="3960440" cy="64807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There is a pillow and </a:t>
            </a:r>
            <a:r>
              <a:rPr lang="cs-CZ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a </a:t>
            </a:r>
            <a:r>
              <a:rPr lang="en-GB" sz="24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blanket on it.</a:t>
            </a:r>
            <a:endParaRPr lang="en-GB" sz="2400" dirty="0">
              <a:solidFill>
                <a:schemeClr val="tx1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076" name="Picture 4" descr="C:\Users\uzivatel\AppData\Local\Microsoft\Windows\Temporary Internet Files\Content.IE5\PK7WKFPO\MC9001923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681028"/>
            <a:ext cx="2304256" cy="1902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</TotalTime>
  <Words>399</Words>
  <Application>Microsoft Office PowerPoint</Application>
  <PresentationFormat>Předvádění na obrazovce (4:3)</PresentationFormat>
  <Paragraphs>67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50</cp:revision>
  <dcterms:created xsi:type="dcterms:W3CDTF">2011-05-26T14:17:08Z</dcterms:created>
  <dcterms:modified xsi:type="dcterms:W3CDTF">2011-12-10T15:36:19Z</dcterms:modified>
</cp:coreProperties>
</file>