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66" r:id="rId2"/>
    <p:sldId id="267" r:id="rId3"/>
    <p:sldId id="264" r:id="rId4"/>
    <p:sldId id="258" r:id="rId5"/>
    <p:sldId id="259" r:id="rId6"/>
    <p:sldId id="260" r:id="rId7"/>
    <p:sldId id="26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542" autoAdjust="0"/>
  </p:normalViewPr>
  <p:slideViewPr>
    <p:cSldViewPr>
      <p:cViewPr>
        <p:scale>
          <a:sx n="60" d="100"/>
          <a:sy n="60" d="100"/>
        </p:scale>
        <p:origin x="-1656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C6CE1C-E150-4F80-A387-C8D049323068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BB68F6-4030-4FAF-AA4B-AD8FF916B0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454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noProof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Rozšíření</a:t>
            </a:r>
            <a:r>
              <a:rPr lang="cs-CZ" sz="1000" i="1" baseline="0" noProof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slovní zásoby, s</a:t>
            </a:r>
            <a:r>
              <a:rPr lang="en-GB" sz="1000" i="1" noProof="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crambled</a:t>
            </a:r>
            <a:r>
              <a:rPr lang="en-GB" sz="1000" i="1" baseline="0" noProof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– </a:t>
            </a:r>
            <a:r>
              <a:rPr lang="cs-CZ" sz="1000" i="1" baseline="0" noProof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míchaný</a:t>
            </a:r>
            <a:r>
              <a:rPr lang="en-GB" sz="1000" i="1" baseline="0" noProof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(scrambled story)</a:t>
            </a:r>
            <a:endParaRPr lang="en-GB" sz="1000" i="1" noProof="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BB68F6-4030-4FAF-AA4B-AD8FF916B07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noProof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noProof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 stisknutí tlačítka enter se objeví názvy</a:t>
            </a:r>
            <a:r>
              <a:rPr lang="cs-CZ" sz="1000" i="1" baseline="0" noProof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částí vejce.</a:t>
            </a:r>
            <a:endParaRPr lang="cs-CZ" sz="1000" i="1" noProof="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000" i="1" noProof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Yolk is a yellow part of egg.</a:t>
            </a:r>
          </a:p>
          <a:p>
            <a:r>
              <a:rPr lang="en-GB" sz="1000" i="1" noProof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White is a white part of egg.</a:t>
            </a:r>
          </a:p>
          <a:p>
            <a:endParaRPr lang="en-GB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BB68F6-4030-4FAF-AA4B-AD8FF916B07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Seřaď pracovní postup do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správného pořadí. Žáci se pokusí seřadit pracovní postup, poté stisknutím tlačítka enter se postupně objeví řešení.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BB68F6-4030-4FAF-AA4B-AD8FF916B07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Přiřaď správně dobu varu 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. Žáci odhadují dobu varu, po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 stisknutí tlačítka enter se </a:t>
            </a:r>
            <a:r>
              <a:rPr lang="cs-CZ" sz="1000" i="1" baseline="0" smtClean="0"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objeví  výsledek.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BB68F6-4030-4FAF-AA4B-AD8FF916B072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2220313" y="685800"/>
            <a:ext cx="241737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F7D20-C60C-4A18-B732-C10177332381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8575F-8744-499A-ABC1-5B827246E8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F7D20-C60C-4A18-B732-C10177332381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8575F-8744-499A-ABC1-5B827246E8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F7D20-C60C-4A18-B732-C10177332381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8575F-8744-499A-ABC1-5B827246E8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F7D20-C60C-4A18-B732-C10177332381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8575F-8744-499A-ABC1-5B827246E8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F7D20-C60C-4A18-B732-C10177332381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8575F-8744-499A-ABC1-5B827246E8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F7D20-C60C-4A18-B732-C10177332381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8575F-8744-499A-ABC1-5B827246E8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F7D20-C60C-4A18-B732-C10177332381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8575F-8744-499A-ABC1-5B827246E8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F7D20-C60C-4A18-B732-C10177332381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8575F-8744-499A-ABC1-5B827246E8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F7D20-C60C-4A18-B732-C10177332381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8575F-8744-499A-ABC1-5B827246E8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F7D20-C60C-4A18-B732-C10177332381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8575F-8744-499A-ABC1-5B827246E8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F7D20-C60C-4A18-B732-C10177332381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8575F-8744-499A-ABC1-5B827246E8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6F7D20-C60C-4A18-B732-C10177332381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D8575F-8744-499A-ABC1-5B827246E8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Eggs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VY_22_INOVACE_28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Vanda Steinová,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rozvoj slovní zásoby v oblasti jídlo a vaření, práce s textem - porozumění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en-GB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práce s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textem, podrobnější metodika viz. poznámky u 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71868" y="3000372"/>
            <a:ext cx="18691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FOOD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100" name="Picture 4" descr="C:\Users\uzivatel\AppData\Local\Microsoft\Windows\Temporary Internet Files\Content.IE5\TVHRLUWO\MC9004404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285728"/>
            <a:ext cx="2887763" cy="2727332"/>
          </a:xfrm>
          <a:prstGeom prst="rect">
            <a:avLst/>
          </a:prstGeom>
          <a:noFill/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3500430" y="2428868"/>
            <a:ext cx="2000264" cy="15001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 smtClean="0">
                <a:solidFill>
                  <a:schemeClr val="tx2"/>
                </a:solidFill>
              </a:rPr>
              <a:t>EGGS</a:t>
            </a: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15" name="Elipsa 4"/>
          <p:cNvSpPr/>
          <p:nvPr/>
        </p:nvSpPr>
        <p:spPr>
          <a:xfrm>
            <a:off x="1857356" y="500042"/>
            <a:ext cx="1313370" cy="1010287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2700" tIns="12700" rIns="12700" bIns="12700" numCol="1" spcCol="1270" anchor="ctr" anchorCtr="0">
            <a:noAutofit/>
          </a:bodyPr>
          <a:lstStyle/>
          <a:p>
            <a:pPr lvl="0" algn="ctr" defTabSz="444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1000" kern="1200" dirty="0"/>
          </a:p>
        </p:txBody>
      </p:sp>
      <p:sp>
        <p:nvSpPr>
          <p:cNvPr id="19" name="Oválný popisek 18"/>
          <p:cNvSpPr/>
          <p:nvPr/>
        </p:nvSpPr>
        <p:spPr>
          <a:xfrm>
            <a:off x="357158" y="2786058"/>
            <a:ext cx="2428892" cy="898400"/>
          </a:xfrm>
          <a:prstGeom prst="wedgeEllipseCallout">
            <a:avLst>
              <a:gd name="adj1" fmla="val 80221"/>
              <a:gd name="adj2" fmla="val -3442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SCRAMBLED EGGS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857224" y="357166"/>
            <a:ext cx="2428892" cy="898400"/>
          </a:xfrm>
          <a:prstGeom prst="wedgeEllipseCallout">
            <a:avLst>
              <a:gd name="adj1" fmla="val 78100"/>
              <a:gd name="adj2" fmla="val 194385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FRIED EGGS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21" name="Oválný popisek 20"/>
          <p:cNvSpPr/>
          <p:nvPr/>
        </p:nvSpPr>
        <p:spPr>
          <a:xfrm>
            <a:off x="6143636" y="1428736"/>
            <a:ext cx="2428892" cy="898400"/>
          </a:xfrm>
          <a:prstGeom prst="wedgeEllipseCallout">
            <a:avLst>
              <a:gd name="adj1" fmla="val -88925"/>
              <a:gd name="adj2" fmla="val 95472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SOFT-BOILED EGGS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22" name="Oválný popisek 21"/>
          <p:cNvSpPr/>
          <p:nvPr/>
        </p:nvSpPr>
        <p:spPr>
          <a:xfrm>
            <a:off x="4707677" y="4773622"/>
            <a:ext cx="2428892" cy="898400"/>
          </a:xfrm>
          <a:prstGeom prst="wedgeEllipseCallout">
            <a:avLst>
              <a:gd name="adj1" fmla="val -44339"/>
              <a:gd name="adj2" fmla="val -15987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HAM AND EGGS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23" name="Oválný popisek 22"/>
          <p:cNvSpPr/>
          <p:nvPr/>
        </p:nvSpPr>
        <p:spPr>
          <a:xfrm>
            <a:off x="6215074" y="3571876"/>
            <a:ext cx="2428892" cy="898400"/>
          </a:xfrm>
          <a:prstGeom prst="wedgeEllipseCallout">
            <a:avLst>
              <a:gd name="adj1" fmla="val -87334"/>
              <a:gd name="adj2" fmla="val -5648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HARD-BOILED EGGS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1027" name="Picture 3" descr="C:\Users\uzivatel\AppData\Local\Microsoft\Windows\Temporary Internet Files\Content.IE5\UQI6PDB6\MC9003502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07851" y="1082297"/>
            <a:ext cx="1071570" cy="1345692"/>
          </a:xfrm>
          <a:prstGeom prst="rect">
            <a:avLst/>
          </a:prstGeom>
          <a:noFill/>
        </p:spPr>
      </p:pic>
      <p:pic>
        <p:nvPicPr>
          <p:cNvPr id="1028" name="Picture 4" descr="C:\Users\uzivatel\AppData\Local\Microsoft\Windows\Temporary Internet Files\Content.IE5\AN3HMPLO\MC9002376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16544" y="216207"/>
            <a:ext cx="2420420" cy="1180317"/>
          </a:xfrm>
          <a:prstGeom prst="rect">
            <a:avLst/>
          </a:prstGeom>
          <a:noFill/>
        </p:spPr>
      </p:pic>
      <p:sp>
        <p:nvSpPr>
          <p:cNvPr id="29" name="Oválný popisek 28"/>
          <p:cNvSpPr/>
          <p:nvPr/>
        </p:nvSpPr>
        <p:spPr>
          <a:xfrm>
            <a:off x="642910" y="4572578"/>
            <a:ext cx="2428892" cy="898400"/>
          </a:xfrm>
          <a:prstGeom prst="wedgeEllipseCallout">
            <a:avLst>
              <a:gd name="adj1" fmla="val 84874"/>
              <a:gd name="adj2" fmla="val -137428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EASTER EGGS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1032" name="Picture 8" descr="C:\Users\uzivatel\AppData\Local\Microsoft\Windows\Temporary Internet Files\Content.IE5\AN3HMPLO\MC90023779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3501008"/>
            <a:ext cx="1156951" cy="1071570"/>
          </a:xfrm>
          <a:prstGeom prst="rect">
            <a:avLst/>
          </a:prstGeom>
          <a:noFill/>
        </p:spPr>
      </p:pic>
      <p:pic>
        <p:nvPicPr>
          <p:cNvPr id="1033" name="Picture 9" descr="C:\Users\uzivatel\AppData\Local\Microsoft\Windows\Temporary Internet Files\Content.IE5\UQI6PDB6\MC90028221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99251" y="4376617"/>
            <a:ext cx="894283" cy="769010"/>
          </a:xfrm>
          <a:prstGeom prst="rect">
            <a:avLst/>
          </a:prstGeom>
          <a:noFill/>
        </p:spPr>
      </p:pic>
      <p:pic>
        <p:nvPicPr>
          <p:cNvPr id="1034" name="Picture 10" descr="C:\Users\uzivatel\AppData\Local\Microsoft\Windows\Temporary Internet Files\Content.IE5\TVHRLUWO\MC900286052[2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92080" y="4005064"/>
            <a:ext cx="878738" cy="654710"/>
          </a:xfrm>
          <a:prstGeom prst="rect">
            <a:avLst/>
          </a:prstGeom>
          <a:noFill/>
        </p:spPr>
      </p:pic>
      <p:pic>
        <p:nvPicPr>
          <p:cNvPr id="1035" name="Picture 11" descr="C:\Users\uzivatel\AppData\Local\Microsoft\Windows\Temporary Internet Files\Content.IE5\AN3HMPLO\MC90025048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47565" y="4398515"/>
            <a:ext cx="993685" cy="1098283"/>
          </a:xfrm>
          <a:prstGeom prst="rect">
            <a:avLst/>
          </a:prstGeom>
          <a:noFill/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1181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I</a:t>
            </a:r>
            <a:r>
              <a:rPr lang="en-GB" dirty="0" smtClean="0">
                <a:solidFill>
                  <a:schemeClr val="accent1"/>
                </a:solidFill>
              </a:rPr>
              <a:t> can‘t even boil an egg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sz="6000" b="1" dirty="0" smtClean="0">
                <a:solidFill>
                  <a:schemeClr val="accent1"/>
                </a:solidFill>
                <a:sym typeface="Wingdings" pitchFamily="2" charset="2"/>
              </a:rPr>
              <a:t></a:t>
            </a:r>
            <a:r>
              <a:rPr lang="cs-CZ" sz="5400" b="1" dirty="0" smtClean="0">
                <a:solidFill>
                  <a:schemeClr val="accent1"/>
                </a:solidFill>
                <a:sym typeface="Wingdings" pitchFamily="2" charset="2"/>
              </a:rPr>
              <a:t/>
            </a:r>
            <a:br>
              <a:rPr lang="cs-CZ" sz="5400" b="1" dirty="0" smtClean="0">
                <a:solidFill>
                  <a:schemeClr val="accent1"/>
                </a:solidFill>
                <a:sym typeface="Wingdings" pitchFamily="2" charset="2"/>
              </a:rPr>
            </a:br>
            <a:r>
              <a:rPr lang="cs-CZ" sz="5400" b="1" dirty="0">
                <a:sym typeface="Wingdings" pitchFamily="2" charset="2"/>
              </a:rPr>
              <a:t/>
            </a:r>
            <a:br>
              <a:rPr lang="cs-CZ" sz="5400" b="1" dirty="0">
                <a:sym typeface="Wingdings" pitchFamily="2" charset="2"/>
              </a:rPr>
            </a:br>
            <a:r>
              <a:rPr lang="en-GB" sz="5400" b="1" dirty="0" smtClean="0"/>
              <a:t/>
            </a:r>
            <a:br>
              <a:rPr lang="en-GB" sz="5400" b="1" dirty="0" smtClean="0"/>
            </a:br>
            <a:endParaRPr lang="cs-CZ" dirty="0"/>
          </a:p>
        </p:txBody>
      </p:sp>
      <p:sp>
        <p:nvSpPr>
          <p:cNvPr id="4" name="Vývojový diagram: spojka 3"/>
          <p:cNvSpPr/>
          <p:nvPr/>
        </p:nvSpPr>
        <p:spPr>
          <a:xfrm>
            <a:off x="3857620" y="3429000"/>
            <a:ext cx="1143008" cy="1071570"/>
          </a:xfrm>
          <a:prstGeom prst="flowChartConnector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2857488" y="2571744"/>
            <a:ext cx="3000396" cy="264320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ný popisek 6"/>
          <p:cNvSpPr/>
          <p:nvPr/>
        </p:nvSpPr>
        <p:spPr>
          <a:xfrm>
            <a:off x="928662" y="3929066"/>
            <a:ext cx="914400" cy="612648"/>
          </a:xfrm>
          <a:prstGeom prst="wedgeEllipseCallout">
            <a:avLst>
              <a:gd name="adj1" fmla="val 318603"/>
              <a:gd name="adj2" fmla="val -278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yolk</a:t>
            </a:r>
            <a:endParaRPr lang="en-GB" dirty="0"/>
          </a:p>
        </p:txBody>
      </p:sp>
      <p:sp>
        <p:nvSpPr>
          <p:cNvPr id="8" name="Oválný popisek 7"/>
          <p:cNvSpPr/>
          <p:nvPr/>
        </p:nvSpPr>
        <p:spPr>
          <a:xfrm>
            <a:off x="7215206" y="3786190"/>
            <a:ext cx="1643074" cy="612648"/>
          </a:xfrm>
          <a:prstGeom prst="wedgeEllipseCallout">
            <a:avLst>
              <a:gd name="adj1" fmla="val -165841"/>
              <a:gd name="adj2" fmla="val -1372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white</a:t>
            </a:r>
            <a:endParaRPr lang="en-GB" dirty="0"/>
          </a:p>
        </p:txBody>
      </p:sp>
      <p:sp>
        <p:nvSpPr>
          <p:cNvPr id="10" name="Oválný popisek 9"/>
          <p:cNvSpPr/>
          <p:nvPr/>
        </p:nvSpPr>
        <p:spPr>
          <a:xfrm>
            <a:off x="3214678" y="5214950"/>
            <a:ext cx="1214446" cy="500066"/>
          </a:xfrm>
          <a:prstGeom prst="wedgeEllipseCallout">
            <a:avLst>
              <a:gd name="adj1" fmla="val 202313"/>
              <a:gd name="adj2" fmla="val -1396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she</a:t>
            </a:r>
            <a:r>
              <a:rPr lang="cs-CZ" dirty="0" smtClean="0"/>
              <a:t>l</a:t>
            </a:r>
            <a:r>
              <a:rPr lang="en-GB" dirty="0" smtClean="0"/>
              <a:t>l</a:t>
            </a:r>
            <a:endParaRPr lang="en-GB" dirty="0"/>
          </a:p>
        </p:txBody>
      </p:sp>
      <p:pic>
        <p:nvPicPr>
          <p:cNvPr id="3074" name="Picture 2" descr="C:\Users\uzivatel\AppData\Local\Microsoft\Windows\Temporary Internet Files\Content.IE5\AN3HMPLO\MC9002910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092514"/>
            <a:ext cx="928694" cy="1372143"/>
          </a:xfrm>
          <a:prstGeom prst="rect">
            <a:avLst/>
          </a:prstGeom>
          <a:noFill/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Guidelines for boiling eggs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71425" y="4570868"/>
            <a:ext cx="4572032" cy="571504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Take eggs out of the fridge before boiling.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31132" y="1500174"/>
            <a:ext cx="4572032" cy="571504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To prevent eggs cracking in the water, pierce the end of eggs with a needle.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57422" y="2285992"/>
            <a:ext cx="4572032" cy="571504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Make sure that the eggs are completely covered with water.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393881" y="3108766"/>
            <a:ext cx="4572032" cy="571504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Add a bit of vinegar or salt to make sure eggs won‘t crack.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04513" y="3810793"/>
            <a:ext cx="4572032" cy="571504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Lower each egg into pan of water with a tablespoon. Don‘t drop into pan!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2052" name="Picture 4" descr="C:\Users\uzivatel\AppData\Local\Microsoft\Windows\Temporary Internet Files\Content.IE5\AN3HMPLO\MC9002340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43835" y="2071678"/>
            <a:ext cx="1071570" cy="1080087"/>
          </a:xfrm>
          <a:prstGeom prst="rect">
            <a:avLst/>
          </a:prstGeom>
          <a:noFill/>
        </p:spPr>
      </p:pic>
      <p:pic>
        <p:nvPicPr>
          <p:cNvPr id="2053" name="Picture 5" descr="C:\Users\uzivatel\AppData\Local\Microsoft\Windows\Temporary Internet Files\Content.IE5\U3REEG7D\MC90023356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20" y="3071810"/>
            <a:ext cx="1214446" cy="1024735"/>
          </a:xfrm>
          <a:prstGeom prst="rect">
            <a:avLst/>
          </a:prstGeom>
          <a:noFill/>
        </p:spPr>
      </p:pic>
      <p:pic>
        <p:nvPicPr>
          <p:cNvPr id="2056" name="Picture 8" descr="C:\Users\uzivatel\AppData\Local\Microsoft\Windows\Temporary Internet Files\Content.IE5\UQI6PDB6\MC90029077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01024" y="4214818"/>
            <a:ext cx="969620" cy="928694"/>
          </a:xfrm>
          <a:prstGeom prst="rect">
            <a:avLst/>
          </a:prstGeom>
          <a:noFill/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Zástupný symbol pro zápatí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523815" y="4519491"/>
            <a:ext cx="648072" cy="62288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1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523815" y="3784687"/>
            <a:ext cx="648072" cy="62288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3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523815" y="3057389"/>
            <a:ext cx="648072" cy="62288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5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522501" y="2234615"/>
            <a:ext cx="648072" cy="62288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4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522501" y="1448797"/>
            <a:ext cx="648072" cy="62288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2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And how long should I boil it???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Soft-boiled eggs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Eggs with firm whites and soft yolks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Hard boiled eggs</a:t>
            </a:r>
            <a:endParaRPr lang="cs-CZ" dirty="0" smtClean="0"/>
          </a:p>
          <a:p>
            <a:endParaRPr lang="cs-CZ" dirty="0">
              <a:solidFill>
                <a:schemeClr val="accent1"/>
              </a:solidFill>
            </a:endParaRPr>
          </a:p>
          <a:p>
            <a:pPr algn="ctr">
              <a:buNone/>
            </a:pPr>
            <a:r>
              <a:rPr lang="cs-CZ" sz="6600" b="1" dirty="0" smtClean="0">
                <a:solidFill>
                  <a:schemeClr val="accent1"/>
                </a:solidFill>
                <a:sym typeface="Wingdings" pitchFamily="2" charset="2"/>
              </a:rPr>
              <a:t> </a:t>
            </a:r>
            <a:r>
              <a:rPr lang="en-GB" sz="4300" b="1" dirty="0" smtClean="0">
                <a:solidFill>
                  <a:schemeClr val="accent1"/>
                </a:solidFill>
                <a:sym typeface="Wingdings" pitchFamily="2" charset="2"/>
              </a:rPr>
              <a:t>You are the best cook now</a:t>
            </a:r>
            <a:r>
              <a:rPr lang="cs-CZ" sz="4300" b="1" dirty="0" smtClean="0">
                <a:solidFill>
                  <a:schemeClr val="accent1"/>
                </a:solidFill>
                <a:sym typeface="Wingdings" pitchFamily="2" charset="2"/>
              </a:rPr>
              <a:t>!</a:t>
            </a:r>
            <a:endParaRPr lang="en-GB" sz="4300" b="1" dirty="0">
              <a:solidFill>
                <a:schemeClr val="accent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839684" y="2636912"/>
            <a:ext cx="2000264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4 minutes</a:t>
            </a:r>
            <a:endParaRPr lang="en-GB" dirty="0"/>
          </a:p>
        </p:txBody>
      </p:sp>
      <p:sp>
        <p:nvSpPr>
          <p:cNvPr id="5" name="Zaoblený obdélník 4"/>
          <p:cNvSpPr/>
          <p:nvPr/>
        </p:nvSpPr>
        <p:spPr>
          <a:xfrm>
            <a:off x="4498359" y="1484784"/>
            <a:ext cx="2000264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3 minutes</a:t>
            </a:r>
            <a:endParaRPr lang="en-GB" dirty="0"/>
          </a:p>
        </p:txBody>
      </p:sp>
      <p:sp>
        <p:nvSpPr>
          <p:cNvPr id="6" name="Zaoblený obdélník 5"/>
          <p:cNvSpPr/>
          <p:nvPr/>
        </p:nvSpPr>
        <p:spPr>
          <a:xfrm>
            <a:off x="4500562" y="3766002"/>
            <a:ext cx="2000264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10 minutes</a:t>
            </a:r>
            <a:endParaRPr lang="en-GB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136</TotalTime>
  <Words>364</Words>
  <Application>Microsoft Office PowerPoint</Application>
  <PresentationFormat>Předvádění na obrazovce (4:3)</PresentationFormat>
  <Paragraphs>82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 </vt:lpstr>
      <vt:lpstr>Prezentace aplikace PowerPoint</vt:lpstr>
      <vt:lpstr>Prezentace aplikace PowerPoint</vt:lpstr>
      <vt:lpstr>I can‘t even boil an egg    </vt:lpstr>
      <vt:lpstr>Guidelines for boiling eggs</vt:lpstr>
      <vt:lpstr>And how long should I boil it???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oem</cp:lastModifiedBy>
  <cp:revision>49</cp:revision>
  <dcterms:created xsi:type="dcterms:W3CDTF">2011-06-02T18:59:37Z</dcterms:created>
  <dcterms:modified xsi:type="dcterms:W3CDTF">2011-12-10T15:36:39Z</dcterms:modified>
</cp:coreProperties>
</file>