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EDB0B5E-CAE4-4817-BF1D-794BCB94EAF1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06CBBB1-41C2-475E-A208-0DACF15058F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num=10&amp;hl=cs&amp;site=imghp&amp;tbm=isch&amp;source=hp&amp;biw=1366&amp;bih=673&amp;q=dna+nemoc&amp;oq=dna+nemoc&amp;gs_l=img.12..0j0i24l8.1487.3796.0.5615.9.7.0.2.2.0.58.386.7.7.0...0.0...1ac.1.JqHofQ0ckvs" TargetMode="External"/><Relationship Id="rId2" Type="http://schemas.openxmlformats.org/officeDocument/2006/relationships/hyperlink" Target="http://www.google.cz/search?hl=cs&amp;pq=hyperlord%C3%B3za&amp;cp=5&amp;gs_id=18&amp;xhr=t&amp;q=k%C5%99ivice&amp;bav=on.2,or.r_gc.r_pw.r_qf.&amp;bpcl=38626820&amp;biw=1366&amp;bih=673&amp;wrapid=tljp1352882634333230&amp;um=1&amp;ie=UTF-8&amp;tbm=isch&amp;source=og&amp;sa=N&amp;tab=wi&amp;ei=d1ujUK3XF-TY4QSmlYCYC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Získané vady pohybového aparátu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Kosterní a svalová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8151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adné držení těla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skoliózy</a:t>
            </a:r>
          </a:p>
          <a:p>
            <a:pPr marL="0" indent="0">
              <a:buNone/>
            </a:pPr>
            <a:r>
              <a:rPr lang="cs-CZ" dirty="0" smtClean="0"/>
              <a:t>	kyfózy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hyperlordóza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křivice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lochá noha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rtróza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79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Vadné držení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dchylky páteře od roviny stojícího dítěte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ýskyt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 nástupem dětí do školy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stoupající tendence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říčiny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nesprávné sezení ve školní lavici</a:t>
            </a:r>
          </a:p>
          <a:p>
            <a:pPr marL="0" indent="0">
              <a:buNone/>
            </a:pPr>
            <a:r>
              <a:rPr lang="cs-CZ" dirty="0" smtClean="0"/>
              <a:t>	nedostatek pohybu v mimoškolní době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zatěžování jedné poloviny těla těžkou aktovkou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celková únava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rodinné dispozice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0768"/>
            <a:ext cx="2592288" cy="2751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393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skoliózy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ravolevé vybočení páteře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vouobloukové</a:t>
            </a:r>
            <a:r>
              <a:rPr lang="cs-CZ" dirty="0" smtClean="0"/>
              <a:t>  → do písmene S</a:t>
            </a:r>
          </a:p>
          <a:p>
            <a:pPr marL="0" indent="0">
              <a:buNone/>
            </a:pPr>
            <a:r>
              <a:rPr lang="cs-CZ" dirty="0" err="1" smtClean="0"/>
              <a:t>Jednoobloukpvé</a:t>
            </a:r>
            <a:r>
              <a:rPr lang="cs-CZ" dirty="0" smtClean="0"/>
              <a:t> → do písmene C</a:t>
            </a:r>
            <a:endParaRPr lang="cs-CZ" dirty="0"/>
          </a:p>
        </p:txBody>
      </p:sp>
      <p:pic>
        <p:nvPicPr>
          <p:cNvPr id="2050" name="Picture 2" descr="http://t0.gstatic.com/images?q=tbn:ANd9GcS_iipspEaPvyIuB4dGSgkBaplzpHrjvQy7i6xf6sMtt6kd2RG9h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686" y="2708920"/>
            <a:ext cx="1743075" cy="276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data:image/jpeg;base64,/9j/4AAQSkZJRgABAQAAAQABAAD/2wCEAAkGBhEQEBQUExIUFRUUGBIWFhcXFRsWFxgWFhgWFxYZGBkXHCYgFxsjGxccHy8gJCcpLS4sFh4xNTAqNSYrLCkBCQoKBQUFDQUFDSkYEhgpKSkpKSkpKSkpKSkpKSkpKSkpKSkpKSkpKSkpKSkpKSkpKSkpKSkpKSkpKSkpKSkpKf/AABEIALkBEAMBIgACEQEDEQH/xAAbAAEAAgMBAQAAAAAAAAAAAAAABQYDBAcCAf/EAD0QAAIBAwMDAgQDBQYFBQAAAAECAwAEEQUSIQYTMSJBFDJRYSNxgRUzQlKRBxYkcoKhQ1NikrE0REVkov/EABQBAQAAAAAAAAAAAAAAAAAAAAD/xAAUEQEAAAAAAAAAAAAAAAAAAAAA/9oADAMBAAIRAxEAPwDuNKUoFQmvatPHNbwwLEWnM2TJuwojTf4Tk58VN1Uf7SNOjlghaTYqJPEryFVZo45T2mZS4Kr6mTJIPANBKdP6rPLJcxTrGHt3RMxltrB4klzhuQRvx+lTVc46Km0+01FrazuhMk8RZ/xe7ieI8eoDYC0TH0r7QeBiuj0ClKUClKUClKUEfq2uRWoTub8yEqojiklYkAscLErHgAnOK+aR1BDdFxGXzGVDrJFJEw3DK+mVVPI5ziobrZrgSWZtgpm7ku0OoZSOy+7OZExx96wdDNcG5vjc7RNuttwRQqAdr04xI+ePPIoLjSlKBSlKBSlKBVc/v7a+dtxsLhO58LN29xftj8TZtxvOM5xVjrkrDUDZHmM2STt/CBLthu8/z4zuT6eKDrVKClApSlApSlBjnmCKzN4UFj+QGTUDadbxSNCDBdIJ2VY3khKoSyl15zxkKTW91PeiCyuJGUsFikJAIBI2kYBPAqn6fpt6tzYw3Uh7cbF4gO0ctBEygMVUHG1j+ooOiUpSgUpSgUpSgVr6hZLPE8bZ2urKSPIyMZB9iPIPsQK2KUHJJGuu2ulWlgq3Ns0Uklyfw4UZWJiuQRlnaQKSQeeXU7gDXSOn9X+Jh3MuyVGaOaPOdkqcMv3U8Mp91ZT71Fda6TcFDdWblLmKORSFAJliPq7Y3AgOGG5WwcEsMeo1XdFiWyltZIbt7uS7IaeNctvhlAAuAvLJ2yF9cjZK7lznaoDpVKUoFKUoFKUoKr1vZyTPaRxNskaSXa++RNuInLcxEE5HFYOhbSSGe9jlO+RWty0m+R9wMeV/ekkYHHFY/wC0azhmeyS4ZlgMkxdlzkEQvs5CnbzXr+zvT7eFrtbYs0Xch2u2ck9pd3JAzg5oLnSlKBSlKBSlKBXLNQ0uRbO6nWZBDFLet8OWuCG7VzKCCRcAepl3cLj1eK6nXINc0azaO7kYS/G929KKIWILCeXs4HaIbKBDnPOc0HX6UpQKUpQKUpQQHXDE2hiCqxuXitwG3bcSuFcnYQ3Cbm4I+WorQbKRL9Y7gM8kcLyo4upZUAdhHgxyqNpODg7j8pr11YfiryOz7sCKIjMyzRpKJHLhYgFZlbgLISUIIyvNZ+gtORFmk7aq4ke33I8rI6W7suUWV27Q7jSDaDjjNBa6UpQKUpQKUpQKUpQK5bcaTpltcX0VxFKxlkMiIglKNHNGpJ2riIbZDIMv448V1KqT17cw29zaTzW6zpsuYQpEbESOYXUhZP8ApifkeBmgnOjb1pbG3LkGQRokmHWT8RAFbLISMnGcZ96mqp/9nupxzG8KKse6ZJREPmRWhij9QCgDLROeM+9XCgUpSgUpSgpH9o19BDLYtcIZYhJPujUbi34LAHbkbsEj8qzf2e3cMxu3t4zFEZIgqEbSCIU3ekE4znP3zWXrmSWF7WeLaXR5IlQoz72mTgDYRtPoPLECsPRV7dfE3KXkKwzTdu4QK4YFFRICOCcMDGpPJ/eCguVKUoFKUoFKUoFcX1zU7Ht3iNaO10Zr0LcAJtDNPL2j3DICNqlR44249q7RXK9Vvrv4G5jEP+FMl0DPgZCm5csdndycNlfHOM0HVKV8FfaBSlKBXwmvtRnU8qrZXLMcAQzknBOBsbnABP8ASg5pqWmW80MqS2svx880mx1y8ZeaYrGd0LMhWOMr+8A4jNdV07ToreJYokVI0GFVRgDJJP8AuSf1rnOgzK02nxfsx7V4nBMzw9oP27aVWCtsBJOc4+gNdPoFKUoFKUoFKUoFKUoFVPrW6lS4sexEZZle4kWP0gMqwtG+WZl247yn3zirZVM6subn9oW/wsXckhhndwdpASZkQcNJHk5iOPV7Gg99K388l/c/EwGCV4LUhMqw2RvON25XPJZzxgePvVwqodKzSz3s8sxKyxxRQtEYDFtBZ5FbPdkDZyfB4x96t9ApSlApSlBG9QaSbmAoH7bhopI32h9rxOsinaSM8rjGfBNUK0nu9o1Zp2aKBXBjl7fcaHeouARGFS3cGPIT1tujClhkiun1ROoenFW+h2EILp5X3SAzRR3CoGzFASIxK6qzdx92DGcDLHIXe3nWRFdTlWAZT9QRkH+lZKrHSGpFprq3+IN0sLI6TEq3EgO6JmjUJvR0b0jwrpVnoFKUoFKUoFckutP1CSymk+JUWjTXOYNq79vxThgHMWeWyfPvXW65PqfTGnvcXguriO1KS/hLGVhLCRFlR8nLyNvZshcAlDxQdXFfah+kdX+KsoJScsyKJPtKoxICPIO4Hg1MUClKUCozqe2EljcoTgPBOuQpbGY2Gdo5bHnHvUnXwig5xFq2oNJaXc8cQtEkjw23tSEXKmBJNoml9I7oJBKnHOOK6RXMW0e8nR9OinJhg/AkbtCJETAZEZnLSTuIyvEYjXx6xV26Z1V5omSYAXEDGKdR43gAh1B52OpDr9mx5BoJilKUClKUClKUClKUHl3ABJOAAST9APNc6gk1eST4+FYjHcxxhYwoaRYUaV4cpJIgZism44kXzjbxVk6rklmaOzhZVNwszSlkLqLdV2sCFZT6nkRchgcFiDkVXlfVLBoot6ssjLFFvPfi3EEqN3oniGFJye8AAcmgnuh3MqXE7sDJNO2/ETxbDEkcOwpISQQYznkjLHBqzVHdPaV8LbRRFtzKvrb+eRiWkf8A1OzN+tSNApSlApSlAqr9f2/dhgiIQia5gQl4xIADuOQrcE+n345PmrRVV65tDcG0tgVXuzOxYqWKiKGRwV2upB3beQfeg8W8N1Z3NnEbhZIZWlTti3SIKEhkkXbs8cr4q21z+Lph7C6tJN0MpebtDKXAdQ8cpZlL3UiA7VI+T39q6BQKUpQKUpQKqfXNio7U7bhCrbbvtjbKYDwD3EHc7aMcsqkZVm+mDbK+EUFE6f1O3t7xggS1trgRLFDIRFJJMCI1kitx6o0ZNqkuFJKocDOTfK5ibTtQ3FgIYUkLyA3cs0ceQW7sEpOTLNKmV8gDdH8wro9lNvjU71fIGWT5SRwSOTxnPvQZ6UpQKUpQUvruC4tj8VaSCJpe1BOSoKhS4EUxJyEKFipba3pfx6RiJvenF0qH4prt3vA6yKGdgs7KCHhEeWaUuhK7m3FTtI2qMV0W7tUljeN1DI6sjKfBVgQwP2INc107puyhuLk6jMZGgKCMTvuV7dv3DHdzMSVZCny7kOE5BIdG03UI7iFJY2DJIoZSCDwfuCRkeD9xWzVG6I6hgku7mGE7YZCZoo24YOMC4wqgiNSWR9jEPl3O0A1eaBSlKBSlKBSlauqXvYgllxu7aSPjOM7FLYz7ZxQU69024v7ieWJoU7EjW8TfjRTbUSMyfjRSYK91mG1o2Hp8GvXTNteyX7LeSpILJQY9vqJkuFIyzhEBKxqw+QfvjyaxroN6cywR/DmUmVhHqchUtJ6mPbltHQEk84FTPQ8DiOeSVmaWSeUSFijeqHEAAMccYK4jB+QeTQWSlKUClKUClKUCqb1Fov7RvjCZCi20McgwqN+JO8i87hnhYvYj5qsHUetLZWss7DPbXIGcZYkKgJPCgsQCx4AyTwKqc/RUuFnYx3sjKGlDntPk5Y/C3EeGjQEnbG+RjGGXnIetL6da21G3jdlmAS4mU7rhTGYxHEDse4eMk94jhR71fKrfSWnWzql5D8RiaIKgnleQrHu3YXuM2ASAchiCACOMVZKBSlKBSlKBSlfGPFBQrfULaK7vlltXmd7gMpSATensQJjIyRhkYYPjBqx9HQlbXmNog0t06oy7CEeeRkyv8PpI4qm6Hq2mSiRZbRbiRp7pyywR3WVknkZMGMucbGXz4wR7VaehbQJFOUiaGOS4meONo2iIT0oD22AKg7c+B5oLJSlKBSlKBVK6+0m1a4sri7RWgjaWKQsSFTvKDG7Y8rvjCYPH4tXWq/19EG064J8IqyEZxkROshU49jsx+tBXdV6psjJZi1G0wTxlfQIIhHIDFKqmXYGBRyQEByUWuhVz/UbjTJLK4jtLZgzwyKph0+f5yp2HckP82Oc+1XiwnMkUbspUuiMVIIKlgCQQeQQTjFBsUpSgUpSgVG9SkfBXOQSOzPkA4OO22cEg4P3wfyNSVR3UZX4O43ZK9mfO0gHHbbOCQQDigp1rpuu9tNtwoXauB34c4wMf/HfSrB0Kri1YSZMgnuhISwfMnefeQVjjGCfHpFV+2tta7a7Xk27Vx+Na+MDH/s/pVi6HDfCtv3bxNddzcysTJ3X3nKIq4znGFHFBYKUpQKUpQKUpQVnVZZ7m8NvBOYRBD3JSESQM8xKwo6uPl2xyMQCDyvIquv09cRzpZlhDFdCXuC2J7LRJgy/gSc2hYME3ROy5k+XPIkpbGTUCZxaWwZXmjSUXMsNwBFJJF+8ii3DOwnG4jmsvSVjOl9cfEyGSSKK3WMlxJtikaViNwjjySyDJIzhV5OKC3xxhVCqAAAAABgADgAD2FeqUoFKUoFKUoFQPWuspbWcu6RUeRJY4dxCgymNyg3HhRkcsxAHuRU9VIm1iM373B23UEcZhBgYTPbEt+OZYVyx3FVG5QSBHjGCSQ+Jd2HYjS50+ULHGigyWffUhVAGJIRIvgec4qb6GtDFp1qrAg9pWKnOVMnrK4PjG7GPtUPofZ+OQadKPhu20twiMHtwXyIViX/hSEhmIUgYTlcsCLrQKUpQKUzSgVVP7QNQRY4YCUYzTQkxF0V5YopEeRYxIQrEkKu0kZDEDnirTJIFUsTgAEknwAOSa55pfUdnNLdS3SrKkxCCQAT262y8xo4XLQ5JZ27qKMt5IAoPmtQ6ZPARaxxxXcjxwKFRraeKSVsbnRdjjYu5+eDsPkV0SNNoAGeABycnj6k+apnTFjFJes8DCa1tlCRO+Jikzj1pbTHLCJYyAwLMMvgY2kVdaBSlKD4agF0i/f1SXwjY/wQwR7F+2ZgzN+eRnHgeKsFKCvGTUrfysV4g/k/w8+P8AKxMch/1R18uOobW7srjbIP3U6yR5CzRkK6uroeUcEEcj29xWx1ldPHZSFH7ZYxR7x5QSypEzj6FVcsD9qjuo9OsrGzEn7OS4SAKNixRvIqeCw38tj35yck/WghLG91ZoI3VkCMiMu6eAEKVBGfwODitvpHrK0igkWe4jWYT3G9e6srszOWLIsSglSWOML7VP2nTOnyRo/wADbjcqsA1ugZcgEAjbwRmsenX0gvpLZLHtW8SI3xGQiOzDhY0VMNjnJ3DGPHIyGpp11PqYaaO5a3ttzpGIlTvSbGKs8jSK3aywOEChgPmIJ2jb/utIvMd/eK31Zo5VP5rJGQf0x9sV80A7b3UEGAO7BJgfWS3jVj+ZMeasNBhs43WNRI4dwMMwXYGP125OP61FXWi3UruWvpI0J9CQRxphfbe8qyMzfcbR9qm6UFfbTtQh5iukuB/Jcoqn9JrdV2/rG1fLDra3ZniuHjtriMgPDJKmeVDAo2cOpBzng/UCpu8kZY3ZF3MFYqPqwBIH6mq709ZINLjdIkuHliFwwfA788i72LMQcFmOOQcDA8Cgq1jd3h7xtryCKFbi8CrJdQqeLiXccGycgFskeo8Ec1t9MdVxQXVwLq6ilkaO2IeGUXAYBp1CAQW8fqXyRtJxIvNWPpq3t7u2SZ9PW3Zt2Y5YUDrtJX+XwcZHjis2o3d1Fc28NtaIYX3GaYttSJVxkBFGSzDx7Z/XAaEWqSalPLFDLLbQwBN/4fbuZGkG4YWZMxRAcbtuWIYAgLk7x6PjxxcXob+b4yYn/tLFP/zivM67dWhP/MtLgH79ua3I/p3G/qasFBp6XZSQoVed5+chpAgYLgAKe2qhvBOcZ5rJqEcrRsIXVHOMMyGQDnk7Qy5OM4584rYpQQH927jz+0rvdjztttmf8nY8fr+tYLvVr2xRpLlYriBAWeWLMUqIM5ZonJVwBydrg/RfarNVc6kiEt1ZQyfuXaaRlPiSSFQ8SN9QMtJj6wj6UHvUOqYZLWVrS5t5Je2/aHejx3Np2ZyeOcearFtqeidqKC42wSwRqqtKRFNhBgmO4ifDE8n0SHk1YuopljubZTp3xKTtsaZUVzEeMFwy/JjJ3Z42/lUzDo9vGcpBEp+qxqp/2FBSOmesba204yZknlKyXEgjieRstllWWVI9u5V2oXc/wEk1PWmgS3CLLcXkrFwG2W0phgUMMgI0eHkGD87Nz5wPA2umNRvLhZHurZbb1lY49+9yqkgs5AxyfGPb9Kx9B8afCv8Ay+7GPyileMD9AuKD7/dUoQYby7jxjhpfiFP2IuA5/oQeakdVs5ZUCxzmEkjc6orPt9wm/KqT/MQ2OePcbtKCvjpNhyl9eq31MqyDP3SRCpH2x/Sta81u608K12YZoC8cZmjBilUudqloSWEnJGdjZ8kJxVpqu3SB9VhEniO3kkhHt3C4jlb/ADKjKo+glb60ER1l1jZy2bRxXUD90okqi4hSQQMwE+FldfV29ygcHLfao/VutdEuoJHXY9xEjdpQrJPuAOxI5I8N5wPQ1Wu7v5xfxwmyEkEiMfiQwPbZQfTIpX3OMYb38cGpa4UpG5iRS4Viq52hmAO0E+2TxmgpqdVrZ2CLEk0jokatPJbSxwB2IV5pXZFygJLsR7A8jOamYujY2Gbie5nc+WNxJEuffbHCyog+gxn7nzXy0+Ln02T42OOOWSOYNGmSEVlYBWO47mxySDjnHtk7/TExeytXPloIGP6xqaDBb9LJE6NFPdRhSCU77SI4Hsyz78A/Vdp+9TVKUClKUGvqFik8UkUgykisjD6qwIP+xqI6cu5JIZLaWRhcW5MLyDG5gR+DOMgj1phvBG4MOcVP1RdX1CSHU5bpc9q1itorhQuSYZWmdpeOT2jtb/L3fc0Ep0NqkkkcsU95Bc3EEjrIYl2FVyQgkTAw3pPtj25xmsGk3CSavdY1B5jGiL8KqsIoCcBi7AbXcleMnIy36Z9NEq6nNtsohDPHHJ8ZGwzIVAVUkHuQCSCOMYqMbULuO2vZJLWG1mnkENsqENLLI/4UckjD5vIIGMhUY0Ex0n+K11dfw3ExEf3hgUQo3+pldwfo61YarfREPYSe1Dl47SbsxMxy2ztRSbCfcoZCv5AD2qyUClKUCq3on+EupLQ/u5N9xa/QKWzPF/odt4H8soH8NWSqh1pBNLc2iQNtljW6uovADyQiJFjY/wAjrOyn7HPtQetFvzBqVxazX/daQLLbwPGVdEwxfEm0CVc+MEkBOfBrxrs8D6vZxNd3AkVHkFrGH7bjnbLKyYAVSpGGJzx993r9pT3E9nc2ttBLE++OdpBsubbn8QZJ9iCrJj5l++RsT31zDd3M9xHbx2UEI2S43TycBnGd3oUMPl28krigy2R7+pTSD5LWMWy/eWUpNN/RRCPzLD2qw1SeibaWC5ZHzuuIEvLhCSe3cSyvwM+Mr6Mf/XH1NXagUpSgVFdS6U1xBiMhZo2WWBj4WaPlc/8AS3KN/wBLtUrSgrGpXz3umNNBPJayBS+4LvaOSIkSRugUlsMrIQATxxUh07rcVxZpMlwsyhMPMo2gsgxI208ryCcVWumb17eZ5JG/Bvri6XPGIrmOeSKNePAkjjUc/wAcf1epHRTqENncr8HaxyxNKLZIjshm/iD7cnt7mPgn88eaCP6R1WCDTbi6jubm8XfM4lnDqZCOESJZPC5wgwAC2fHgWjprTGtrSGJzl1XMhHgyMS8hH2LsxqrX1k9xDaWNz2o2YG4ultwYkiiiyyhcMdv4xTDZ57bkeDVm6TvZJrG2klOXeKJmOMbiVHqx7bvmx96CWpSlAqE6q0+R40mhGZ7Zu7EPG8YIki/KRCV+zbT7VN15kbAJ+gJoKl1dci405LuC7nt0TZP3YUMh7ZxvDxA+oBTkg/LtJ9jUrea7bSac9yJnFu0Lv3YwQ4QqcsoxkMPy4Iqr9HTvBbwxPICl/CJoJHG9FupU3zwsMjILEyquRn8UcYFSsQ1f9llRHZpeg7FUZ+H7YbaDgE4OzkDOPH5UEdp0kcWhxrambddYihaf968lwxUStyeApMn+VKu9laLDEkacLGqov+VQFH+wqidWRmcOjSFjp1vJO0iDbi9Kf4cqq+GVQ7beeJE+tX21Ziilxhiq7gPAbAyP60GWlKUClKUCsAsYxI0mwb3VUZscsqlioP1ALt/3Gs9KCsWi/s64SEf+kuCVhB/4E2C3ZH0icAlB/CylRwyge9IiF3dy3L+pIHeC2B+VSg23EoH8zPujz7LHx8xzMatpUd1EY5N2CUYFWKsrowdHVhyrKwBB+1e9N06O3hSKJdqRqFUeeB7knkk+ST5JJoM0cSrnAAySTgYyT5Jx5P3r3SlApSlArFJaozK7KpZN2xiASu4YbB9sjistKCs67CbGQ3sQIjJHxkY8NHwO+B7SRjBJHzICDkquPtwi3uoCNvVDZrHIy/wtcycxbv5u2i7wPGZUPkDFimhV1KsAVYEEHwQRgg/bFaejaJDZx9uFSFyWOWZ2JIAyzOSWwAFGTwFA8Cg3sV9pSgUpSgUpSg059HgeKSJokMcpcuuOGLnLE49yec+c8+ahLHVzZd+C5csLeNp4pW5aS2XzuP8AFJGfQx8kGNvLGrPUbq3T1vdGMzJuMR3L6iB5UlWAPrQlFJVsglFyOKDV6T0xo4e7KP8AEXOJZyfIZhlYx9EjU7APHBPkmpsDFfaUClKUClKUGjf6JBPAYHjXtn+Eenac5DKVxsYNyGGCDzVdPUU1ta3MMh33Vv244mI/f98lLSQjxlm9LAfxRufGKuFaF1oVvLPHO8StLECEc5yM59s4OMnGQcZOMZNB80LR0tIFiXkjl3PzSSNzJIx92Zskn71IUpQKUpQKUpQK55YX2oLMZCzuUIjcNA4DKb548DnAIibduAPG0+Ac9DrR1bVOwqYQyPI4jRAQMsQzcljgAKpOft7mgq9l1JfSsihQN7Qdw/DyDslhOZYsMw3Fe2gD+AXyc7lFYtO6tu5W9Y7URkGJDBIxAMaOsTLwA+4spbkDbtyTzUvcdbxopPZlJHxI2jZktBPDbsMlscvMMHOMA5xWBuv0Ax8POZNzIY1XewkVpwyejOTiBmyBjDIf4uA+dMatM0iRy/hALlYzFITJneWbuOx24Ixg8+k/zLi2VitLgSRo4VlDqrYdSrDcAcMp5VhnkHway0CoXqq4mjijaFipE9sHIjMn4RkUPkDnGDyR4GfHkTVKDn+latfQRRRvkIywlpWgkYxB/idwYbsucxxrk4x3ckYxXu76r1Bbd5DFtfbCETsOR3Db99yxyTtLDthQMgkAnJyL7WC/vFhiklfO2NXdscnaoLHH6Cgqb9S3OTuIjzKEdfh5H7MW1mWUkH172Cr9F7gz8rZjoupryFJpWibdKruAYpSO8llbNEiL5UO+/wBPnIIzuBqzjqkKSskMiOPhCVyjYF1O1vHyrY4Iyft4zUen9osWze8EyegSqPQzNEVmYPhWOOYSuPILp9aDV1HX9RVpiiDagvGVfh3Yt8O0HbXcH5MgkbkD+D0jg1gttduoO+AHZe9ecmB/wS16Viy7cOjRuWyAdqoDgjg2/RtV+JjLdqWIhmUrIjIeMcrvALKQeDj6/Q1v0Fb6S1a7uctOoRRFbnb2nQmR03SHLnwDxtxkZ5NWSlKBXif5Wx9D/wCK90oOdWXVN5DapGImaWOJSFaGVmKrpqzKWI8k3IMZ9zjb55rLrep6gYrqM5Zdt2iskDo3ohhlRwQxzkyMmB52ccg1Z9Y6kFu0g7TuIYWuJSpUbYwJNuAxG5iY24H05Namp9bJCzqIJXMZk37dgwkUME7t6mBOFnUYHJIP50EY3VN4JIUCFg04XeYHUSQNNFHuC8lWUO55wMIG8HFWTpq5nltIZJ8CWRFdlCGPaWGdm1iSCuccn29vFR8HWsck6xJDOwLbS6xl0AZ5I0clAQEJjJ3EjhlP1xY6BSlKCo9b384ZIY9yq/abcsbOzsJ4gYwy8RgISxJ8jxwGrXi6tuw4LoNm9BN+BIOwDKybN2fxONp3AY8nwwxdqUHNpdXvn7jBZN09tCWjEMgxmG4LsjE/hlW2+nkkkDyRie6d1e7e5MMiIsaJjDbxLwke18ldrBizZ9X0HkNUjq3UogaUdp3WCLvTMpUbVIkKgBiCxPbP5ZHNa2o9apC7r2ZX7bS9wjYAqRCBnf1MCRideAM8N9KCOj13UDJkqNm9fT8O+dnxjW5G7d/ysSZx9+FqPk6vuySwh3EOxhBSVW5trpyjIpAd1MS5UbvOAd2CLFa9ZxyziJIZ2BOC4jLIuS4RmZQQqsEzkkcOv3xPPbIzKxUFk3bSRyu4YOPpkcUFb0bWLua4RCVMI+JJl7Dp3VQWwjxubCeqaQZwd3Z4xzVopSgUpSgVr31hHOmyVFdSQcEZ5ByCPoQfetilBGJ0zaKzMLeLLDBOwcjKN/5jQ/mgPtWW40K2kDBoYzvcSN6RkyBQockc7toC5844repQeY0CgADAAAAHsB4FeqUoFKUoFeXQMCCAQQQQeQQfII969UoIqPpazUoRbxZjwUO35SGDrjP0YAj6HxitgaJb4A7EWBG0I9C8RNgtH4+Q4GV8cVu0oMFlYxwpsjUKvJwPqfNZ6UoFKUoFKUoNO80eCZg0kSOyhlBZc+lvKn6g/Q8VjtOn7WIYSCNfm8KM+tVVsnycqig/UKPpUhSg0E0K2Vo2WGMGJVSMhQNqLwqjHsMnA9s8Vv0pQKUpQKUpQaV7olvM26WFHbayZZc+lgQVP1HqPB+p+teLfp+1jUqsEYBEgPpHIk2iQHPndsXOfO0fSpClBox6Hbq6OsKBo1VEIUDaighVGPYAkAe2Tit6lKBSlKD/2Q=="/>
          <p:cNvSpPr>
            <a:spLocks noChangeAspect="1" noChangeArrowheads="1"/>
          </p:cNvSpPr>
          <p:nvPr/>
        </p:nvSpPr>
        <p:spPr bwMode="auto">
          <a:xfrm>
            <a:off x="63500" y="-858838"/>
            <a:ext cx="2590800" cy="176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data:image/jpeg;base64,/9j/4AAQSkZJRgABAQAAAQABAAD/2wCEAAkGBhQSERIUEBIVFRUWFxsUGBYUGRUXGRcZFhoVFRgVGBYaGyYhGxojGRgXHzMjJCgpLCwuFiA9NzAqNSgrLSoBCQoKBQUFDQUFDSkYEhgpKSkpKSkpKSkpKSkpKSkpKSkpKSkpKSkpKSkpKSkpKSkpKSkpKSkpKSkpKSkpKSkpKf/AABEIALUBFwMBIgACEQEDEQH/xAAbAAEAAgMBAQAAAAAAAAAAAAAABQYDBAcCAf/EADcQAAIBBAEDAwMDAgQHAAMAAAECAwAEERIhBRMxBiJBFDJRI2FxB0IzUmKBFSRDU4KRoRZyc//EABQBAQAAAAAAAAAAAAAAAAAAAAD/xAAUEQEAAAAAAAAAAAAAAAAAAAAA/9oADAMBAAIRAxEAPwDtsH2j+KyVjg+0fxWSgUpSgUrl3Q+ttK4nuOqvFP8AWm2NnqpjCiQxrB2dd9mTDdzPGcnwa9D+rMvYjftQGQ295O6B29jWrlEXGcgMBk58/GKDp9K57fevbuB44Z4IBNdRxtahGkdC7yrG8btjnSN1kJGAcHFffSv9R5ru9ETW6rDI0yIdgJEMBYZdS+W21OQqjUkeRzQdBpXKbu86hN1K9S0kuf0bmFVIe3FtHGVjeQSxuO42V3+39v8AeP6l/VW6lhvBC8EYEBuIZYwxYKlykBBDOSdlOQzIng+0jmg7NSuUzevLyCW7VpbaZjc2sEeg9kazQCUy4aZcxt4GXALsfcBgVuQf1Gun1wlqNbKe8l9xfP00skJEZjdlw5CnknX3DLYoOlUrm0f9Q7wQyNJHbF2t7a6i0LhQt1I0Wj9x13ddSwAK7cAc81avRPqFr21Er6bh3jbQOoDIxU5V8lT+RlgP8xoJ+lKUClKUClKUClKUClKUClKUClKUClKUClKUClKUClKUGOD7R/FZKxwfaP4rJQKUrQ6p1uK31EhYs2SqRo8jsF5YhEBbAyMnGBkZIyKDJ/wiDvd/sxd7Gvd0TuY/G+NsftmsB9NWuXb6WDMm257UeX7mA+x192wAznzjmoqz9aPNGrwdPu2VxlWJtlUjnkkzZA4/Gf2rx6Z/qFDeGNQjRvIOAWhkGwTuMmYnbVguThwp4PzxQWN7CMmNjGhMee2SqkpkanQ49vHHHxWODpEKSvKkMSyv98iogd//ANnAy3+5rbpQYorRFZ2VFVnILsAAWIGoLEeSAAOa106LApYrBEC22xEaAnfG+TjnbAz+cc1u0oNVulxEFTFGQVCEFFwVHhSMcqPx4r2LKPGO2mNe3jVfs/yePt/bxWelBqP0mEgqYYyCgiIKKQY1ziMjHKDJ9vjms1rapGipEioijCqgCqB+Ao4AqNl9XWSlle9tlZTqwaaIEHkakFuDkHj9q37DqMc6LJDIsiMMhkIIIP8AFBsUpSgUpSgUpSgUpUR1H1ZawOI5bhBJ/wBsEu44JyUQFgODyQBQS9Krw9eWmwXeQZUuGMM4TClQx3MeuAWXnOBsPyKnLa5SRFeNldGGyspDKwPggjgigy0pSgUpSgUpWOWdVxswXJwMkDJ/AzQZKV4jmVs6sDg4OCDyPI4+a90ClKUClKUGOD7R/FZKxwfaP4rJQKj+pdBguGRp4UkKZ1LDPBwSp/KkgHByMqPwKkKUHM+lRdtZkbrJtIorieLsYs07a912VVkkUsAY2Uj8AjHAFWP+nSRNY28iBGZVa3EoClnWGR4gdwOQdA34qA68lvD1C573S2vXkEc8ZjijkI2TsuDu3A/QB8eWqZ9C3Ugku4prY2xLi6jhZkcrHMNTynAPdjkYr8bigt9KUoFKUoFQnqb06132gJtFQksjKXR9gACybKCV5xtsvJypOCJuhoObdBN5bI0Nr06G4iinmWOZ54omx3pGOU7ftwxONcDGMAeK3PQPpEBLe5ZysiGVWjQQ42DyxMndEYkeMHOA7NkqpzxUYLeE3N8svWJbJhdMeys8Ea4ZY3Vwsi5G2xJwcE5q1f07kU2I7cpmRZp1WUkMZAJ5cOWAAYnyWHk0FmpSlApSlApSlB5dMgg55GOCQef3HIqh9R9LtZGy+gfaTv8AbUXLHtamCYkMsKrl8L/iMGc/LHmr9VW/qME+kVpiwiS4gaQpvuE7iqSpT3g+4crz/wC6CJm6Vdy3toepi3KFZooxatOjI5WOXfullbOIiBrjHn+Lt07p0cEaxQrqi+BknySxJJJJJJJJJJJJzXN+nXvT/rrE2D3EkgnKO0pvZFCPDPkbznVSXCeOTr/NdRoFKUoFKUoFVz1j0WF0a5lLA28UjZAiYFABIylZY3XzGvIXP74JBsdRvqa1aWzuo0+54JUGPy0bKP8A6aDnsCpZ2a72l7a3Uae54B+nLKeSzyRBoSrSN5kT2g8AAVbPSHX5pGe2uUcyQou0pQpsftIkXlVkONhozIwOVI8CrX/V1ksmYdXW4LRpLHblLYyuy6yiJliGzEkBThQf3Hmum286uquhDKwDKRyCCMgj9iDQZKUpQKUpQY4PtH8VkrHB9o/islApSlBVPWkU8cltcWbRLKW+kYzK7JpOy6EhCGyJljA5wO61Qk6yWNxFdX3UBNPntyxqixxx2rn3MEAJUJJ237jEZCEfNX3qXT0nikilUMkilGB+QRiuY9BazggXTpNxNPgxyssEsiNKhMUr95thgsre5cnB8Z4oOr0qB9C3DPYW4kBDxqYWDZzmFjFzn5OoP+9T1ApSlApSlBzy6unF9fqnShegSxNvvbDUtbW40xLg+FByMj3VO+g53aK47kXZcXMuYtkbt51YLshKnhgePzUP1OxnbqV32Oo/R5igcqUikDg91N8SEEEdvXI+BUr6EhKfWo1x9QwucmX2AsWgtmOQnAwSRgfAFBaaUpQKUpQKUpQKr/r0sLCZ48bx6TLnONoZY5RtjnGU5x8VYKiPV8W1hergnNvKMDzzG3j96CudZl6ixt2uIbSOFLq3LGOaaST3SpGNQYkHlx5+M1eq4912SwhtmlXq11LKFSeKGa5llUupEseYwOeV/u4GMnxkdgVsjIoPtKUoFKUoFKUoKH0OW6hM9nZ2kA7EhT6iSRUQq+JYv0Y13ZlidBzqCUOG/Ez6McxpJZyOryWrBMrxmJxvE2mToACU1z/0vwRWh636eqyxXL3E1tC2ILl4ZBF7ckwtI5BKoHLJlSrDvjnAqC6f1S3hljm6XaS/Sw7/AFN0QVSWJ8F3DSe+d0cLJv8ACo4BIYUHT6V8Bz4r7QKUpQY4PtH8VkrHB9o/islApSlArn3TJOpBJvpFtzA1zcmMsCZVBnl2yGdUPv2YHJ4IH8W71L1kWlpPO3PbQsBz7m8IvA/uYqP96590yys+wZLXrEilQ0kyd+XQuo2mfsCRHXJ3YhTjJ4oLh6DD/Tyd3O/1M+clSc91s8oAvnPgf+/NWSoP0TYtFYwCXPcYGV9ixIeZjKwJclsgtjkk8eTU5QKUpQKUpQc79Vm0/wCIyi96fJd/8tBq0dv3xH77zILf2Z4x+cftW5/TyWPv36QWzWsX6DrE0Yi+6NlLhRxg6Yz8lTzX27W+lvbyTp8lsmnZtmWdXbYohnLBkb24+o1wVP2+a2fRlvP9T1B7to2k3hhPbzj2QrL8gf8AfoLdSlKBSlKBSlKBWK6h3R1P9ylf/YIrLSg5n0O7la2WG26NlxGbaWaRoIIyyAwSHdQXYbK3hQaufo+6L2UAcYeNexIPxJATE4/jZCR+QQfmq9c9PuBe3cUPUPpIm7dzr2oXJ7oZZCjyHjLxEn2nl8/NZvQixQz3dvBO1whEdx3XbfeR945iHwA3MaE6k4LEHB4oLpSlKBSlQXqT1WtkrvNE/aWPYSAphpC2qwAFshiOdjhQPJoJ2tLrVxLHBK9vGJJVQlEOfcR8ccn+OM+MjORXbH+oHelaOG2kfDooKkAsuQssoDAApGxUEqT5GdcjMq/rG0BIM4BBIOQ/BBIPOv5FBAX3T4p47ZpJPrWu2EaM3sjjjZWklkhiB/TYRo2GOzhtQW+Kx2snUrsPAWto44nNvLJmQyylMZYxgAIroytqrA4cYcV46T1K3/4oTExaDBSNv7I7q6xNJGM8jdI1YYGAzyDy4FePUNrZnqMy3d08O0MMgjV9Y5cmaMl4yrK7/pgcjOAv4oLB6JnCxy2u4c2knYDZBzHqrxePkIwT+YzVjqlejjAl7cJbM7KbeFsyK65KSXAJQMqrrh14QBRx8k5utApSlBjg+0fxWSscH2j+KyUClKUFR9a3kxmtYbaISujG7dCRysOFQcsuCZZFI5z+mcBsYqvX80V7PbwT9HeC4lkUtLNHDqI4SJpAsqnLEhQuNf7v2qSvrKW66jdta34t5oFjhVcJJkaCZi8ZPKkzAcg4K8EHNbnpy1ujfy/XTxTGCBVQxR9oKbhyWyCSS2sEfzxseOaC40pSgUpSgViurlY0eSQhURS7MfAVQSSf4ANZarvr8M1hLGjatO0dsp/BnkSLJHyMMePnx80FDtm6aY0k6gLiyu3zJJLIs0JdnYyFS+DHKoDYAbJCgeDkC9f09sO3ZI3OZme492NsSsWjDY+RF21/8aiPUTdTS0nWb6ORHXtGSPvxSAS4iyIyHUt7vlgKvEEIRVVRgKAoH4AGAP8A1Qe6UpQKUpQKUpQKUpQUL1iLf69DdWLXifT4wkInMJMhwzKeQH5GRn7OeOa8+lbu3k6iptLVoF+lkDZVE21mg1Gqk+Mt5P8AtWWKe8uLm4u+nzW7IG+l7Mg22W3Zv1BIjZRzK0wAIwV1PzW36TM893cz3SoHhVbRQmMZ4nl5Dtn74h8cq34oLfSlKBXl0DAhgCCMEHkEHyCPxXqlBqW/SYY5HkjiRZHADuqgMwXhQSByAK2sV9pQVq/9KyHvdqdWSZ+60Vwm439pBSSNkkXGqY5bXUY8Cq3H6kKvdS3vTZZ43k0WW2RbmPEA7LjVtXUCVZT9vhv9zc/VPWxaWskvt2GFQNnBkchEBxzrsQTjnANVmO3vOn2pe1uoLq1jQyf8yNXCgFmKzxe1wTkjK5y33UG16EuYLia6uLSERQgRW4XRYyXj7kshKDx/jIvPPtNXKof0pZvHbIZwBNKTPKB8SSkuyefC5CfwgqYoFKUoMcH2j+KyVjg+0fxWv1Pq8VuoaVsbHVVUM7ux/tSNQWY4ycAHgH4FBuV8NVu39dRspf6e67QJUyLGJFUrnYERO7cEYPt4+cVuX/qS37JKTxMZIneIB1zIArH285Pg+PwfxQc2tr3pc8bHqdnMkjySTifs3BEiyyu8bRzQgkr2ygBOOFFXL+mXT4Ut5pLVSsU1xIyBu5tpERbjbue/JMTNg+N8cVpdAs+rw20EcT2EkawoqPItwjgBRjZUYqxA/BGcVI+iesQpYwrLPGsoiNzMrOFK9xjLJIwY5VdnJ58AigtlKrVx66iVTIsFy8Qxmbt9uPk4BDTMmRnA2AI581K9J65FcBu2SGXG8ciskibDI2jYAjIzg+DjgmgkKUrDd3aRI0krqiKCzMxACgeSSfAoM1Vb+pKRmxPfQyQiaAyoAWLR96PYBQQSf2HP8+K9r69iZykcF1IFCszJA51V86sUOJMHBx7OccZFeusdTt7yylWO5RC/6aMzdtknGHjUq+GVwwU6kA4oKd1F7MQK1na3wCSRSF5Fu1hjSKWOR2YTsE4RT4Vj+K6rXO47Xq1/ajvz2UEE8XvEUcrOEkT3A9xsKQCQR+x5FTvpf1XE8FvHPcRG4OYiN1y7xO0JYD/WyEj854zQWelQFx61gBbsrNcaEh2t42dF1+7MxxHx8gMSMeK2ejep4LniNiH137cilGK8DdQeHTJA2QsvPmglqUpQKV4mmVFLOwVVBJZiAABySSeAAKgh63ty4WNZ5ONsxwTOAvOH4XLISDhlBB+CaCwVCesOpyQ2zC3Xe4lzDAgIBMjKxBy3A1VWfn4Stq39R2zx91Z4wgbQlmCasfCOGwVfke0gHnxVb6zZ3F5dyG0uhC1nqigqHUyyr3JN1/8A5mJQefuk45yAqzS9JCjMVzZXiIAItXhnmZQAqKcGOV2OBkcktnjNdH9KdHNraQxOS0gG0jE5LSuS8jEnzl2aq1bXdzNdw2/UfpUELLOGjk5nf3rDH2mHBDKZTgn7E4GasV16ugRnVDJMyfcLeKSYKRnIZ0UopGDwWB/agmqVF9J9SwXJ1if3a76OrIxU/wB6hgN05xsuV/epSgUpXiaZUUs7BVUElmIAAHJJJ8ACg90quj1xCz6xx3EntD5jhc+wnAcKcOyH4ZVIPwTW/B6mtmjaTvoqq2j9w9sox8I6yYKN+zAGgr3rC/Y3dugtXuooUaaaNArYMuYYSUYHf2i448fJI4qC6X0uwuLqBLGCeA7/AFFxEwuoI9IvtDRMRG7GUx+M8K37VLW8FzLe301jeQqRIsTQTJ3VIjijAY6OrxnZpP2PH8ne6HdkXdw99LAsv6VqmhZFJC99lRZGJLnvJnHwEHxyFtpUNc+qYldkjWWd1OrCCN5Ap8FWkA0Vh8qWyPxXrpHqmC4KqjFWZdlV1Klh8lCfa4HzoWx84oJelKUGOD7R/FUf1bg3FwXYqAllBtnGkN1dOlwynPt3ChCRziMc8cXiD7R/FVn1rC8I+sgCbIjQy7/b2XIIlb2kkQviTH+XufJFBZoYVRQqKFVQAFUAAAeAAPAFcy696akuR1Ka0J/xXha3VIikypGoY4ccyrOXcHYchsEFia6bD9q5bY4GW4G3H3YH581z/qLgSXUcbzx2pmbM8bBViu5RgoxDbtCZHUnOFVzgkqSEDDZWfSIowBPNFgatbLcX0fuxhl+m2D8n415/FaHTPR7xw2s9xlY4riIR2rRxoFjkkRGeQY23LlWyx2wibc7CoZPUsqRMsjSiaN/pmgW5vAn1Ayix8SFtWOOVkCYPjirL0sSKIIpmuHt+5ElzKW3jFyjDWCIMxZYRLqjOpZdkC8ZcgOmMoIIIzng5+aofRECXUCxcKtzd2yBfAgVe4U441SdQoH9vgYq+1W+goLi4e7GO0oe3tsAYZSwM84IPIkkUAf6Yged6CyVVvWDMZ7JNAy5mmAPhpYYmaFSPn3EuPwYwfirTUT6l6a8sStDgTQuJ4c+C6ZBQ/hXQvGT8ByfigxejbaNbK3aM7d2NZnkPLSvIoZpXb5Zic/8AzgACq96o9OG76g5t3WKaG0ySyI6TGZ3CxTq4IaPETeORvwasnpK+M1pFI2nv2YKmAIxu2sJwB74xiNuB7kaoX1PO0d0xthO7PCv1S24XdIVaTtzRsf8AqZMo0UEuM4wVBIVvo3TenLbxp1B5IZowweCSS4RQSzHiAsU5H/byOeD4NYx6cd4r2SASRW8fdni3QoZmKcah8SY0BXuSZb3+zULsdROuyQvcJJcS6ohmWQXNx+rav7o5iCJgDjj2GNzgeC1bfSepTG1dpHuMyoZJlR3nW1s5QO3IRNI7NMyBmABDAOxKtoqsHUrAJ2o+0qrHougUAKFwNQoHAGMeKpHUIFiupOyAoju7ORNf7ZLt2huUA+A0JDkDyXJ881d7C3SOKNIhiNUVUGScKoAXk+eAKhGT6m+AUARWjbuw47lyyaqvjkRxNk8n3SJ/kNBYhX2lKCA9TxiSSxicZjkuPeDjDdqGedEYHyO5Grf+FefQsKGygmGGkuEWeaTgs8sgBfY/6T7QP7QoAwBW76j6W08OI8CWNlmiLeBJGdlBPkK3KHH9rtWL0lemW2DlUTZ5MRoAO2BI47bgcdxcENjjbbz5oID1f0T6q9RIGSOeO3aYs0ayBiWEUSyK3DKVNwvPIDNjGarnQeiWIib625azuRLISHk+mdRtiLQSE4RY1RVMbFdVAyatfqm4aG6V7cytJJDpPHCqNIsEbOy3CFwQro7uApB7mzADK5FPPW5I5ZonuZGXX6iKQyuwltXGyz6m3uVXXlSymPjB1GaD0PS0lw9+1pdNJEi7LcSBZpJ5ViVo40us5CRyDY6gatrgk7a9P6CI/pYOygSMxoyIowFVlDAAf71zjovW7ntGRTckygyKgzcLFaEFUunD5Z5G9zKi6FiCNNVNdK6NBGlvCsBzEsahDnOUCjU5+cjBzQUzr0Sw3M3a9gja0uF1wAk087wSKoHjvR8MPByT5JNX+q5dRC5vVjRR27crNOwGN5gv6ERI86q3dPPH6XwasdAqA9U+6SxjYZjkufeD4btwzTIpHyO5Gh/8RU/Ub6g6Y08JWNgsqlZYmPhZIyGQn/SSNWHyrMPmg1PRUaGzhlGGeZRLK/BLyPy5Y/s2VA/tCgDAGKifVXRfqr2JIX7M0du8vdCI/uLokKuGB2X/ABuPOGYAjY5mPSF60tv3JAilnk/SRdezh2UwtwMupBDHABbOMjBMZ6pmeO6Q2oleV4is0cQTb6dSSJVd+FlV2bQc75YY42QKp0f0/YdoL1GT6W4SSXaNpBAAGldlMak6hCmvMR1I/fIrxaeiu+16Onkx22vsl0DtcSrGgULPKSzIJV2LKApYDBPOMa9ekinljNzKUKG5hlFxP+pat/ewKTqNGDKSBG2BnHnGx0Tq100bSwtcl5MyJGrmcR2h9i3TpNIzPIxDMiDQlkI1Kggh0b05Ij2ls0SBEaJHVR4UMobH/wBqqepohFNddkalY4LwBeMXImaONh+GmUGM/wCYLj5Obd0GGJLaBbdtohEnbYnOyajViT5yMH/eoy+QXN4kSr7ICk87AY2kX3W8JP8Adg/rEZ41j/z0FiFKUoMcH2j+K0vUNhJPbSxQuEd1wGOcYyNlJHIDLlcjkbZHIrdg+0fxWSg59069+jVGjSRAlwLOe0WSS4TJXdZLbf3AKrK+qhfZsCuyisk/X7Tuy9qaK5t7xcTwRujSqxTQyrCDu4aPCugBYFFIH3VLdZsY4by0uFQL3JTFKwzgtJGUidh423RIw3n3gZwcVE9R1jtbuzuLZ5SzTm3UQySpKJmeWMB1VlRlaQoSxXXTPjmgo83UYRfiDa3J7iy/XNKchkjbSd7XuhDdIAye5PvwdeQtXWHq9oHhiknjt7W0AZI55ESWaRR7ZHiJ3VFBL+8BnchsAKC2pH2VdJD9S1mkDQvdK0ugYvExKvt3Ppv0zllHbAPnHjP0uNGsIunw2zrIxjS4KxOkQAKmWZpiAjh0Q4Kli26/GSAzdQ6t9V9Q8gm7aTR2kNtvJbd15VhdZp2Uhwh7gwp8KpyrMwAs/pXpclvbJFKykrnATYpGhJKRIW9xVFwoJ5wBUdZWUdz1C5maMMLftRITyBMqvJI6gHBYLLEmxGQUIHirRQK+MODjivtKDm1pYyWSzjdku4YjetJ3pXt7tQX7hlikOsTswOdQNS4IJAK1I9T9UW/cjuoZo1nRe3NazSRwzPG2G7ZjkYYmRjsueDlhnD7CS9ddLjaBrjtB5IAr5H3NFHIkssX+pWRWGpyDnxWK7uY4bmZ5oy9tdRxsHWNpk3QMpEiorYDRmPDEYOpGRxkOc+sby0hmCiJZ1lVo1WWSS3kh7kgd7aVe7GRF3HDjYcAvzqtW1L2AQi2N1EI5mL3N05jhjlHtDQ24c+9SgSLK7BY1+4tio/ptqqxwrFHcNpO00scQkYWsTi47QVH+yYRzQntp7wADp+ZDot3Bbi7MEMktxK7PBJpLM86uo7WbhgcBWUowdhoUOQOMhvdR9Sx3DSrHM62tvAbh3t21a4Csy6QuOTGvbYMyEZLKA2M5lfRnRpLeOXdRGskncSESyTdvYAvtLIMlmfZjjjLHk5zUWOgRtLY2UuJUtrQmYEHDf4UMQbHlWKTNocg6eOBV1AoFKUoFc8j6fPbGbMrJdBJLzuCV3trkIwDrLBJgQnXtj2faGGHOpFdDqueuOjpLbSy6EywxsyFSQcDDshAOHVtACjZU/INBF3PqiCRoLqCWNLhF0ktZnSKZ43wWhKOwxIrAMhOVPIBw+1Ub1ncWUcgbsiaN1cKhkkglgMh3ktHiJyquzM4yqkbMAcAV0G8aCO5aeZEe1uoI8SaGVA8fcxthSArxSJhvH6ZHyM1m1sIlCdqOdgLgzdhYnlFvb7y9pxG6ntMUZWEQwdSP0yRQb0FzEkBgS4jHfIFzdh1jhjjVFT6eCViQ7iNRGupYr7nY7cNKXvqGKQmG2n7drBbvPLLb4y0cWE7UDAHIAzsyZK4UAgniM6JNaW7XMmj3MjlWtpCr3Ek8fbjASNyDricSgplAhPIUYxuj0+HPTrKYAiO3kluFGQGyI00ZlI9jSuza5w3a5BxQSvo3pkkQmd1MccxWVIWleeRCwy7SSOM7sdcqCwBU4Y5qyV8VQAABgDgAV9oFKUoOfr06W3eYNKY7nR7tbgSyNDcCIhXFzA/sT2tEp1BIUjVhpWxc+qreUQXUc0UNyi4e2uJEid45ArPAdyOc6uj/AGkgc6sxqY9a9IEttLIqbTRRs8ZAyx1w5jx/cr6BSpyp4yDWrPeIk5uGUyWl1bxjdEaVQylypZVUnV45Rz49hzjIyHPPXXVbOKRWMImSTuYiZ5IJYDLh5omUSoe3ISzgkEZLYOCuLNb3kCQdhLiJBPgTXZYRxLGqiPsWzu/vZY1EY0ZgvLMdjhsFpaRqgWCGcn6j6hreNW1ggMzSxsYmOsUhiwwRQHIYez5re6DdW1vJcyrHLO8rK8EojlmllQRxoYjKwJR1mSUMrFdS3IANBu3HXYpnS3tZjHbRQvK8lvwJEg0XsQSD4UOCzR8j2gEEnG96N6ZJH3ZSvbinCSJCZZZ3ViGLySSSf3sGQFVyo7fk5JqMToYY9Ns7jDssctxcKM4YsNWUkYOjTSk4PDdvwccXdEAAAAAHAA4AA+AKD7SlKDHB9o/islY4PtH8VkoNfqHT4543imQOjjDKfn5/kEHBBHIIBHNQ3/4q7DSa+uZIcAds9pS4xjWSVEDsD88gn5J5zs+rkl+iuGtnkSVI2kj7IVmZ0UsqasrZDEAYAyc8VW06n1C2DgK9yoKqDLG3cXMCStKWjCh41cuNFXYkYBzgUF6SIABQAABgADAAHAAH4xUAPSbINLa8ngiyf0kELqgPxEZI2aMZ8DJUeABUG/q++7TyJb5A1SNvp7n9QvJMom03DLGY409vubMy84xsm9VXzKWW1fZdWECxTqw44DzMNHD8nCgFeATmgufTemxwRrFEuqrn5JJJJLMzHlmJJJY5JJJNbVRfpy/kmh3lHOzAN2pYN1B9rdmUl1yPyecZ8EVKUClKUAiq8vpV0BS2vJoID4iRYW7YP9sLuhKL+Adtf7cDAFhqr9Z6xcQy3IijlkPaiaFRFI8ZKmUzDdAAG1A9pYEnXHnkJ/p/TkgjWOIYUZPJJJLEszMx5ZixJJPJJNRtx6dYO72tw9uXJZ0CpJGzHy+jj2uTySpAJ5IJOagJeu9TlcdmERxlyoMlvIW0LXmshVpVIISGDggc3HOOANcde6kqzfpSFicjNu7djd4yNWDfrrq7jCrlO2Ns8khcukdFW3DkM0kkjbySyYLufAzgABQuAFAAAHjzmQqD9K3t1NG0l2gjJCaxhGQr+mjSElmJP6jMuMDGnz5qcoFKUoFKhfWNtK9nP9OZRMELR9lirFwDqAQRnn4PFV24PUbdphD3JIS7KvcUTSRxgW2ZUYvtIcNOQjfK/OMME4PTcsXstLtoYSc9sxxydvJyVhZvsXk4Vg4HwAOKlOl9LSBNI8nJLMzks7s33O7Hyx/+AADAAFUu56v1Xsl1iOxIVAIVyQI2kEki9wlTI2iFRwh2yw+5clz1jqWsp7bqRIRhIFk0GJe2seZR3lbEOzEDXdvHPaCwXHpxleSSynNu0jbSIUWSF28GQxkgq5GMlWXOOQxra6P0QQbuztLNJgySvjZtc6qAoAVFycKBgZJOSSTV/wDinU40dRbl5GEkiZAdVO92xjZ9wNcC2VBwSG/nXxeSdUAOzOVWQ+6KKPcJG8WHCBzvvHJL7cf9EYGeGC+0qgL1XqzOF7JXZI1LGNMIxa32lA3wfY05K7NqYwMeC9/FApSlAqB//GHTK213NBExJ7arC4TbkiJpEYoMknHuAzwBU9VP9Z29y0ydgXJT6eUJ9O4TW5LRGFnywBUKH+/K8nI5oLJ0vpMdvHpECASWYsSzO7HLO7HlmJ8k1o3Ppv8AUeW1ne3eTmQIEaORuBu0bqRvgAbKVJwM5wKhB1jqKSSF4HdUcB1WNMadwKGtyH2k2jO7BuVIx+1acTdULsrLMN2ikYfpBUH/ACpZY5QxP3idWTnC7EH7dwuHSejCHdjI8ssmN5ZCNm1zqoCgKqDLYVQB7ieSSTI1X/R11eSRyG+QI2wCjGD9qmQfgoJNlU/IHlvuNgoFKUoMcH2j+KyVjg+0fxWSgUpSgUpSgUpSgUpSgUxSlAxXzFfaUClKUClKUClKUCmKUoFKUoFKUoFKUoFKUoFKUoFKUoFKUoMcH2j+KyUpQKUpQKUpQKUpQKUpQKUpQKUpQKUpQKUpQKUpQKUpQKUpQKUpQKUpQKUpQKUpQKUpQKUpQf/Z"/>
          <p:cNvSpPr>
            <a:spLocks noChangeAspect="1" noChangeArrowheads="1"/>
          </p:cNvSpPr>
          <p:nvPr/>
        </p:nvSpPr>
        <p:spPr bwMode="auto">
          <a:xfrm>
            <a:off x="63500" y="-836613"/>
            <a:ext cx="2657475" cy="1724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8" descr="data:image/jpeg;base64,/9j/4AAQSkZJRgABAQAAAQABAAD/2wCEAAkGBhQSERIUEBIVFRUWFxsUGBYUGRUXGRcZFhoVFRgVGBYaGyYhGxojGRgXHzMjJCgpLCwuFiA9NzAqNSgrLSoBCQoKBQUFDQUFDSkYEhgpKSkpKSkpKSkpKSkpKSkpKSkpKSkpKSkpKSkpKSkpKSkpKSkpKSkpKSkpKSkpKSkpKf/AABEIALUBFwMBIgACEQEDEQH/xAAbAAEAAgMBAQAAAAAAAAAAAAAABQYDBAcCAf/EADcQAAIBBAEDAwMDAgQHAAMAAAECAwAEERIhBRMxBiJBFDJRI2FxB0IzUmKBFSRDU4KRoRZyc//EABQBAQAAAAAAAAAAAAAAAAAAAAD/xAAUEQEAAAAAAAAAAAAAAAAAAAAA/9oADAMBAAIRAxEAPwDtsH2j+KyVjg+0fxWSgUpSgUrl3Q+ttK4nuOqvFP8AWm2NnqpjCiQxrB2dd9mTDdzPGcnwa9D+rMvYjftQGQ295O6B29jWrlEXGcgMBk58/GKDp9K57fevbuB44Z4IBNdRxtahGkdC7yrG8btjnSN1kJGAcHFffSv9R5ru9ETW6rDI0yIdgJEMBYZdS+W21OQqjUkeRzQdBpXKbu86hN1K9S0kuf0bmFVIe3FtHGVjeQSxuO42V3+39v8AeP6l/VW6lhvBC8EYEBuIZYwxYKlykBBDOSdlOQzIng+0jmg7NSuUzevLyCW7VpbaZjc2sEeg9kazQCUy4aZcxt4GXALsfcBgVuQf1Gun1wlqNbKe8l9xfP00skJEZjdlw5CnknX3DLYoOlUrm0f9Q7wQyNJHbF2t7a6i0LhQt1I0Wj9x13ddSwAK7cAc81avRPqFr21Er6bh3jbQOoDIxU5V8lT+RlgP8xoJ+lKUClKUClKUClKUClKUClKUClKUClKUClKUClKUClKUGOD7R/FZKxwfaP4rJQKUrQ6p1uK31EhYs2SqRo8jsF5YhEBbAyMnGBkZIyKDJ/wiDvd/sxd7Gvd0TuY/G+NsftmsB9NWuXb6WDMm257UeX7mA+x192wAznzjmoqz9aPNGrwdPu2VxlWJtlUjnkkzZA4/Gf2rx6Z/qFDeGNQjRvIOAWhkGwTuMmYnbVguThwp4PzxQWN7CMmNjGhMee2SqkpkanQ49vHHHxWODpEKSvKkMSyv98iogd//ANnAy3+5rbpQYorRFZ2VFVnILsAAWIGoLEeSAAOa106LApYrBEC22xEaAnfG+TjnbAz+cc1u0oNVulxEFTFGQVCEFFwVHhSMcqPx4r2LKPGO2mNe3jVfs/yePt/bxWelBqP0mEgqYYyCgiIKKQY1ziMjHKDJ9vjms1rapGipEioijCqgCqB+Ao4AqNl9XWSlle9tlZTqwaaIEHkakFuDkHj9q37DqMc6LJDIsiMMhkIIIP8AFBsUpSgUpSgUpSgUpUR1H1ZawOI5bhBJ/wBsEu44JyUQFgODyQBQS9Krw9eWmwXeQZUuGMM4TClQx3MeuAWXnOBsPyKnLa5SRFeNldGGyspDKwPggjgigy0pSgUpSgUpWOWdVxswXJwMkDJ/AzQZKV4jmVs6sDg4OCDyPI4+a90ClKUClKUGOD7R/FZKxwfaP4rJQKj+pdBguGRp4UkKZ1LDPBwSp/KkgHByMqPwKkKUHM+lRdtZkbrJtIorieLsYs07a912VVkkUsAY2Uj8AjHAFWP+nSRNY28iBGZVa3EoClnWGR4gdwOQdA34qA68lvD1C573S2vXkEc8ZjijkI2TsuDu3A/QB8eWqZ9C3Ugku4prY2xLi6jhZkcrHMNTynAPdjkYr8bigt9KUoFKUoFQnqb06132gJtFQksjKXR9gACybKCV5xtsvJypOCJuhoObdBN5bI0Nr06G4iinmWOZ54omx3pGOU7ftwxONcDGMAeK3PQPpEBLe5ZysiGVWjQQ42DyxMndEYkeMHOA7NkqpzxUYLeE3N8svWJbJhdMeys8Ea4ZY3Vwsi5G2xJwcE5q1f07kU2I7cpmRZp1WUkMZAJ5cOWAAYnyWHk0FmpSlApSlApSlB5dMgg55GOCQef3HIqh9R9LtZGy+gfaTv8AbUXLHtamCYkMsKrl8L/iMGc/LHmr9VW/qME+kVpiwiS4gaQpvuE7iqSpT3g+4crz/wC6CJm6Vdy3toepi3KFZooxatOjI5WOXfullbOIiBrjHn+Lt07p0cEaxQrqi+BknySxJJJJJJJJJJJJzXN+nXvT/rrE2D3EkgnKO0pvZFCPDPkbznVSXCeOTr/NdRoFKUoFKUoFVz1j0WF0a5lLA28UjZAiYFABIylZY3XzGvIXP74JBsdRvqa1aWzuo0+54JUGPy0bKP8A6aDnsCpZ2a72l7a3Uae54B+nLKeSzyRBoSrSN5kT2g8AAVbPSHX5pGe2uUcyQou0pQpsftIkXlVkONhozIwOVI8CrX/V1ksmYdXW4LRpLHblLYyuy6yiJliGzEkBThQf3Hmum286uquhDKwDKRyCCMgj9iDQZKUpQKUpQY4PtH8VkrHB9o/islApSlBVPWkU8cltcWbRLKW+kYzK7JpOy6EhCGyJljA5wO61Qk6yWNxFdX3UBNPntyxqixxx2rn3MEAJUJJ237jEZCEfNX3qXT0nikilUMkilGB+QRiuY9BazggXTpNxNPgxyssEsiNKhMUr95thgsre5cnB8Z4oOr0qB9C3DPYW4kBDxqYWDZzmFjFzn5OoP+9T1ApSlApSlBzy6unF9fqnShegSxNvvbDUtbW40xLg+FByMj3VO+g53aK47kXZcXMuYtkbt51YLshKnhgePzUP1OxnbqV32Oo/R5igcqUikDg91N8SEEEdvXI+BUr6EhKfWo1x9QwucmX2AsWgtmOQnAwSRgfAFBaaUpQKUpQKUpQKr/r0sLCZ48bx6TLnONoZY5RtjnGU5x8VYKiPV8W1hergnNvKMDzzG3j96CudZl6ixt2uIbSOFLq3LGOaaST3SpGNQYkHlx5+M1eq4912SwhtmlXq11LKFSeKGa5llUupEseYwOeV/u4GMnxkdgVsjIoPtKUoFKUoFKUoKH0OW6hM9nZ2kA7EhT6iSRUQq+JYv0Y13ZlidBzqCUOG/Ez6McxpJZyOryWrBMrxmJxvE2mToACU1z/0vwRWh636eqyxXL3E1tC2ILl4ZBF7ckwtI5BKoHLJlSrDvjnAqC6f1S3hljm6XaS/Sw7/AFN0QVSWJ8F3DSe+d0cLJv8ACo4BIYUHT6V8Bz4r7QKUpQY4PtH8VkrHB9o/islApSlArn3TJOpBJvpFtzA1zcmMsCZVBnl2yGdUPv2YHJ4IH8W71L1kWlpPO3PbQsBz7m8IvA/uYqP96590yys+wZLXrEilQ0kyd+XQuo2mfsCRHXJ3YhTjJ4oLh6DD/Tyd3O/1M+clSc91s8oAvnPgf+/NWSoP0TYtFYwCXPcYGV9ixIeZjKwJclsgtjkk8eTU5QKUpQKUpQc79Vm0/wCIyi96fJd/8tBq0dv3xH77zILf2Z4x+cftW5/TyWPv36QWzWsX6DrE0Yi+6NlLhRxg6Yz8lTzX27W+lvbyTp8lsmnZtmWdXbYohnLBkb24+o1wVP2+a2fRlvP9T1B7to2k3hhPbzj2QrL8gf8AfoLdSlKBSlKBSlKBWK6h3R1P9ylf/YIrLSg5n0O7la2WG26NlxGbaWaRoIIyyAwSHdQXYbK3hQaufo+6L2UAcYeNexIPxJATE4/jZCR+QQfmq9c9PuBe3cUPUPpIm7dzr2oXJ7oZZCjyHjLxEn2nl8/NZvQixQz3dvBO1whEdx3XbfeR945iHwA3MaE6k4LEHB4oLpSlKBSlQXqT1WtkrvNE/aWPYSAphpC2qwAFshiOdjhQPJoJ2tLrVxLHBK9vGJJVQlEOfcR8ccn+OM+MjORXbH+oHelaOG2kfDooKkAsuQssoDAApGxUEqT5GdcjMq/rG0BIM4BBIOQ/BBIPOv5FBAX3T4p47ZpJPrWu2EaM3sjjjZWklkhiB/TYRo2GOzhtQW+Kx2snUrsPAWto44nNvLJmQyylMZYxgAIroytqrA4cYcV46T1K3/4oTExaDBSNv7I7q6xNJGM8jdI1YYGAzyDy4FePUNrZnqMy3d08O0MMgjV9Y5cmaMl4yrK7/pgcjOAv4oLB6JnCxy2u4c2knYDZBzHqrxePkIwT+YzVjqlejjAl7cJbM7KbeFsyK65KSXAJQMqrrh14QBRx8k5utApSlBjg+0fxWSscH2j+KyUClKUFR9a3kxmtYbaISujG7dCRysOFQcsuCZZFI5z+mcBsYqvX80V7PbwT9HeC4lkUtLNHDqI4SJpAsqnLEhQuNf7v2qSvrKW66jdta34t5oFjhVcJJkaCZi8ZPKkzAcg4K8EHNbnpy1ujfy/XTxTGCBVQxR9oKbhyWyCSS2sEfzxseOaC40pSgUpSgViurlY0eSQhURS7MfAVQSSf4ANZarvr8M1hLGjatO0dsp/BnkSLJHyMMePnx80FDtm6aY0k6gLiyu3zJJLIs0JdnYyFS+DHKoDYAbJCgeDkC9f09sO3ZI3OZme492NsSsWjDY+RF21/8aiPUTdTS0nWb6ORHXtGSPvxSAS4iyIyHUt7vlgKvEEIRVVRgKAoH4AGAP8A1Qe6UpQKUpQKUpQKUpQUL1iLf69DdWLXifT4wkInMJMhwzKeQH5GRn7OeOa8+lbu3k6iptLVoF+lkDZVE21mg1Gqk+Mt5P8AtWWKe8uLm4u+nzW7IG+l7Mg22W3Zv1BIjZRzK0wAIwV1PzW36TM893cz3SoHhVbRQmMZ4nl5Dtn74h8cq34oLfSlKBXl0DAhgCCMEHkEHyCPxXqlBqW/SYY5HkjiRZHADuqgMwXhQSByAK2sV9pQVq/9KyHvdqdWSZ+60Vwm439pBSSNkkXGqY5bXUY8Cq3H6kKvdS3vTZZ43k0WW2RbmPEA7LjVtXUCVZT9vhv9zc/VPWxaWskvt2GFQNnBkchEBxzrsQTjnANVmO3vOn2pe1uoLq1jQyf8yNXCgFmKzxe1wTkjK5y33UG16EuYLia6uLSERQgRW4XRYyXj7kshKDx/jIvPPtNXKof0pZvHbIZwBNKTPKB8SSkuyefC5CfwgqYoFKUoMcH2j+KyVjg+0fxWv1Pq8VuoaVsbHVVUM7ux/tSNQWY4ycAHgH4FBuV8NVu39dRspf6e67QJUyLGJFUrnYERO7cEYPt4+cVuX/qS37JKTxMZIneIB1zIArH285Pg+PwfxQc2tr3pc8bHqdnMkjySTifs3BEiyyu8bRzQgkr2ygBOOFFXL+mXT4Ut5pLVSsU1xIyBu5tpERbjbue/JMTNg+N8cVpdAs+rw20EcT2EkawoqPItwjgBRjZUYqxA/BGcVI+iesQpYwrLPGsoiNzMrOFK9xjLJIwY5VdnJ58AigtlKrVx66iVTIsFy8Qxmbt9uPk4BDTMmRnA2AI581K9J65FcBu2SGXG8ciskibDI2jYAjIzg+DjgmgkKUrDd3aRI0krqiKCzMxACgeSSfAoM1Vb+pKRmxPfQyQiaAyoAWLR96PYBQQSf2HP8+K9r69iZykcF1IFCszJA51V86sUOJMHBx7OccZFeusdTt7yylWO5RC/6aMzdtknGHjUq+GVwwU6kA4oKd1F7MQK1na3wCSRSF5Fu1hjSKWOR2YTsE4RT4Vj+K6rXO47Xq1/ajvz2UEE8XvEUcrOEkT3A9xsKQCQR+x5FTvpf1XE8FvHPcRG4OYiN1y7xO0JYD/WyEj854zQWelQFx61gBbsrNcaEh2t42dF1+7MxxHx8gMSMeK2ejep4LniNiH137cilGK8DdQeHTJA2QsvPmglqUpQKV4mmVFLOwVVBJZiAABySSeAAKgh63ty4WNZ5ONsxwTOAvOH4XLISDhlBB+CaCwVCesOpyQ2zC3Xe4lzDAgIBMjKxBy3A1VWfn4Stq39R2zx91Z4wgbQlmCasfCOGwVfke0gHnxVb6zZ3F5dyG0uhC1nqigqHUyyr3JN1/8A5mJQefuk45yAqzS9JCjMVzZXiIAItXhnmZQAqKcGOV2OBkcktnjNdH9KdHNraQxOS0gG0jE5LSuS8jEnzl2aq1bXdzNdw2/UfpUELLOGjk5nf3rDH2mHBDKZTgn7E4GasV16ugRnVDJMyfcLeKSYKRnIZ0UopGDwWB/agmqVF9J9SwXJ1if3a76OrIxU/wB6hgN05xsuV/epSgUpXiaZUUs7BVUElmIAAHJJJ8ACg90quj1xCz6xx3EntD5jhc+wnAcKcOyH4ZVIPwTW/B6mtmjaTvoqq2j9w9sox8I6yYKN+zAGgr3rC/Y3dugtXuooUaaaNArYMuYYSUYHf2i448fJI4qC6X0uwuLqBLGCeA7/AFFxEwuoI9IvtDRMRG7GUx+M8K37VLW8FzLe301jeQqRIsTQTJ3VIjijAY6OrxnZpP2PH8ne6HdkXdw99LAsv6VqmhZFJC99lRZGJLnvJnHwEHxyFtpUNc+qYldkjWWd1OrCCN5Ap8FWkA0Vh8qWyPxXrpHqmC4KqjFWZdlV1Klh8lCfa4HzoWx84oJelKUGOD7R/FUf1bg3FwXYqAllBtnGkN1dOlwynPt3ChCRziMc8cXiD7R/FVn1rC8I+sgCbIjQy7/b2XIIlb2kkQviTH+XufJFBZoYVRQqKFVQAFUAAAeAAPAFcy696akuR1Ka0J/xXha3VIikypGoY4ccyrOXcHYchsEFia6bD9q5bY4GW4G3H3YH581z/qLgSXUcbzx2pmbM8bBViu5RgoxDbtCZHUnOFVzgkqSEDDZWfSIowBPNFgatbLcX0fuxhl+m2D8n415/FaHTPR7xw2s9xlY4riIR2rRxoFjkkRGeQY23LlWyx2wibc7CoZPUsqRMsjSiaN/pmgW5vAn1Ayix8SFtWOOVkCYPjirL0sSKIIpmuHt+5ElzKW3jFyjDWCIMxZYRLqjOpZdkC8ZcgOmMoIIIzng5+aofRECXUCxcKtzd2yBfAgVe4U441SdQoH9vgYq+1W+goLi4e7GO0oe3tsAYZSwM84IPIkkUAf6Yged6CyVVvWDMZ7JNAy5mmAPhpYYmaFSPn3EuPwYwfirTUT6l6a8sStDgTQuJ4c+C6ZBQ/hXQvGT8ByfigxejbaNbK3aM7d2NZnkPLSvIoZpXb5Zic/8AzgACq96o9OG76g5t3WKaG0ySyI6TGZ3CxTq4IaPETeORvwasnpK+M1pFI2nv2YKmAIxu2sJwB74xiNuB7kaoX1PO0d0xthO7PCv1S24XdIVaTtzRsf8AqZMo0UEuM4wVBIVvo3TenLbxp1B5IZowweCSS4RQSzHiAsU5H/byOeD4NYx6cd4r2SASRW8fdni3QoZmKcah8SY0BXuSZb3+zULsdROuyQvcJJcS6ohmWQXNx+rav7o5iCJgDjj2GNzgeC1bfSepTG1dpHuMyoZJlR3nW1s5QO3IRNI7NMyBmABDAOxKtoqsHUrAJ2o+0qrHougUAKFwNQoHAGMeKpHUIFiupOyAoju7ORNf7ZLt2huUA+A0JDkDyXJ881d7C3SOKNIhiNUVUGScKoAXk+eAKhGT6m+AUARWjbuw47lyyaqvjkRxNk8n3SJ/kNBYhX2lKCA9TxiSSxicZjkuPeDjDdqGedEYHyO5Grf+FefQsKGygmGGkuEWeaTgs8sgBfY/6T7QP7QoAwBW76j6W08OI8CWNlmiLeBJGdlBPkK3KHH9rtWL0lemW2DlUTZ5MRoAO2BI47bgcdxcENjjbbz5oID1f0T6q9RIGSOeO3aYs0ayBiWEUSyK3DKVNwvPIDNjGarnQeiWIib625azuRLISHk+mdRtiLQSE4RY1RVMbFdVAyatfqm4aG6V7cytJJDpPHCqNIsEbOy3CFwQro7uApB7mzADK5FPPW5I5ZonuZGXX6iKQyuwltXGyz6m3uVXXlSymPjB1GaD0PS0lw9+1pdNJEi7LcSBZpJ5ViVo40us5CRyDY6gatrgk7a9P6CI/pYOygSMxoyIowFVlDAAf71zjovW7ntGRTckygyKgzcLFaEFUunD5Z5G9zKi6FiCNNVNdK6NBGlvCsBzEsahDnOUCjU5+cjBzQUzr0Sw3M3a9gja0uF1wAk087wSKoHjvR8MPByT5JNX+q5dRC5vVjRR27crNOwGN5gv6ERI86q3dPPH6XwasdAqA9U+6SxjYZjkufeD4btwzTIpHyO5Gh/8RU/Ub6g6Y08JWNgsqlZYmPhZIyGQn/SSNWHyrMPmg1PRUaGzhlGGeZRLK/BLyPy5Y/s2VA/tCgDAGKifVXRfqr2JIX7M0du8vdCI/uLokKuGB2X/ABuPOGYAjY5mPSF60tv3JAilnk/SRdezh2UwtwMupBDHABbOMjBMZ6pmeO6Q2oleV4is0cQTb6dSSJVd+FlV2bQc75YY42QKp0f0/YdoL1GT6W4SSXaNpBAAGldlMak6hCmvMR1I/fIrxaeiu+16Onkx22vsl0DtcSrGgULPKSzIJV2LKApYDBPOMa9ekinljNzKUKG5hlFxP+pat/ewKTqNGDKSBG2BnHnGx0Tq100bSwtcl5MyJGrmcR2h9i3TpNIzPIxDMiDQlkI1Kggh0b05Ij2ls0SBEaJHVR4UMobH/wBqqepohFNddkalY4LwBeMXImaONh+GmUGM/wCYLj5Obd0GGJLaBbdtohEnbYnOyajViT5yMH/eoy+QXN4kSr7ICk87AY2kX3W8JP8Adg/rEZ41j/z0FiFKUoMcH2j+K0vUNhJPbSxQuEd1wGOcYyNlJHIDLlcjkbZHIrdg+0fxWSg59069+jVGjSRAlwLOe0WSS4TJXdZLbf3AKrK+qhfZsCuyisk/X7Tuy9qaK5t7xcTwRujSqxTQyrCDu4aPCugBYFFIH3VLdZsY4by0uFQL3JTFKwzgtJGUidh423RIw3n3gZwcVE9R1jtbuzuLZ5SzTm3UQySpKJmeWMB1VlRlaQoSxXXTPjmgo83UYRfiDa3J7iy/XNKchkjbSd7XuhDdIAye5PvwdeQtXWHq9oHhiknjt7W0AZI55ESWaRR7ZHiJ3VFBL+8BnchsAKC2pH2VdJD9S1mkDQvdK0ugYvExKvt3Ppv0zllHbAPnHjP0uNGsIunw2zrIxjS4KxOkQAKmWZpiAjh0Q4Kli26/GSAzdQ6t9V9Q8gm7aTR2kNtvJbd15VhdZp2Uhwh7gwp8KpyrMwAs/pXpclvbJFKykrnATYpGhJKRIW9xVFwoJ5wBUdZWUdz1C5maMMLftRITyBMqvJI6gHBYLLEmxGQUIHirRQK+MODjivtKDm1pYyWSzjdku4YjetJ3pXt7tQX7hlikOsTswOdQNS4IJAK1I9T9UW/cjuoZo1nRe3NazSRwzPG2G7ZjkYYmRjsueDlhnD7CS9ddLjaBrjtB5IAr5H3NFHIkssX+pWRWGpyDnxWK7uY4bmZ5oy9tdRxsHWNpk3QMpEiorYDRmPDEYOpGRxkOc+sby0hmCiJZ1lVo1WWSS3kh7kgd7aVe7GRF3HDjYcAvzqtW1L2AQi2N1EI5mL3N05jhjlHtDQ24c+9SgSLK7BY1+4tio/ptqqxwrFHcNpO00scQkYWsTi47QVH+yYRzQntp7wADp+ZDot3Bbi7MEMktxK7PBJpLM86uo7WbhgcBWUowdhoUOQOMhvdR9Sx3DSrHM62tvAbh3t21a4Csy6QuOTGvbYMyEZLKA2M5lfRnRpLeOXdRGskncSESyTdvYAvtLIMlmfZjjjLHk5zUWOgRtLY2UuJUtrQmYEHDf4UMQbHlWKTNocg6eOBV1AoFKUoFc8j6fPbGbMrJdBJLzuCV3trkIwDrLBJgQnXtj2faGGHOpFdDqueuOjpLbSy6EywxsyFSQcDDshAOHVtACjZU/INBF3PqiCRoLqCWNLhF0ktZnSKZ43wWhKOwxIrAMhOVPIBw+1Ub1ncWUcgbsiaN1cKhkkglgMh3ktHiJyquzM4yqkbMAcAV0G8aCO5aeZEe1uoI8SaGVA8fcxthSArxSJhvH6ZHyM1m1sIlCdqOdgLgzdhYnlFvb7y9pxG6ntMUZWEQwdSP0yRQb0FzEkBgS4jHfIFzdh1jhjjVFT6eCViQ7iNRGupYr7nY7cNKXvqGKQmG2n7drBbvPLLb4y0cWE7UDAHIAzsyZK4UAgniM6JNaW7XMmj3MjlWtpCr3Ek8fbjASNyDricSgplAhPIUYxuj0+HPTrKYAiO3kluFGQGyI00ZlI9jSuza5w3a5BxQSvo3pkkQmd1MccxWVIWleeRCwy7SSOM7sdcqCwBU4Y5qyV8VQAABgDgAV9oFKUoOfr06W3eYNKY7nR7tbgSyNDcCIhXFzA/sT2tEp1BIUjVhpWxc+qreUQXUc0UNyi4e2uJEid45ArPAdyOc6uj/AGkgc6sxqY9a9IEttLIqbTRRs8ZAyx1w5jx/cr6BSpyp4yDWrPeIk5uGUyWl1bxjdEaVQylypZVUnV45Rz49hzjIyHPPXXVbOKRWMImSTuYiZ5IJYDLh5omUSoe3ISzgkEZLYOCuLNb3kCQdhLiJBPgTXZYRxLGqiPsWzu/vZY1EY0ZgvLMdjhsFpaRqgWCGcn6j6hreNW1ggMzSxsYmOsUhiwwRQHIYez5re6DdW1vJcyrHLO8rK8EojlmllQRxoYjKwJR1mSUMrFdS3IANBu3HXYpnS3tZjHbRQvK8lvwJEg0XsQSD4UOCzR8j2gEEnG96N6ZJH3ZSvbinCSJCZZZ3ViGLySSSf3sGQFVyo7fk5JqMToYY9Ns7jDssctxcKM4YsNWUkYOjTSk4PDdvwccXdEAAAAAHAA4AA+AKD7SlKDHB9o/islY4PtH8VkoNfqHT4543imQOjjDKfn5/kEHBBHIIBHNQ3/4q7DSa+uZIcAds9pS4xjWSVEDsD88gn5J5zs+rkl+iuGtnkSVI2kj7IVmZ0UsqasrZDEAYAyc8VW06n1C2DgK9yoKqDLG3cXMCStKWjCh41cuNFXYkYBzgUF6SIABQAABgADAAHAAH4xUAPSbINLa8ngiyf0kELqgPxEZI2aMZ8DJUeABUG/q++7TyJb5A1SNvp7n9QvJMom03DLGY409vubMy84xsm9VXzKWW1fZdWECxTqw44DzMNHD8nCgFeATmgufTemxwRrFEuqrn5JJJJLMzHlmJJJY5JJJNbVRfpy/kmh3lHOzAN2pYN1B9rdmUl1yPyecZ8EVKUClKUAiq8vpV0BS2vJoID4iRYW7YP9sLuhKL+Adtf7cDAFhqr9Z6xcQy3IijlkPaiaFRFI8ZKmUzDdAAG1A9pYEnXHnkJ/p/TkgjWOIYUZPJJJLEszMx5ZixJJPJJNRtx6dYO72tw9uXJZ0CpJGzHy+jj2uTySpAJ5IJOagJeu9TlcdmERxlyoMlvIW0LXmshVpVIISGDggc3HOOANcde6kqzfpSFicjNu7djd4yNWDfrrq7jCrlO2Ns8khcukdFW3DkM0kkjbySyYLufAzgABQuAFAAAHjzmQqD9K3t1NG0l2gjJCaxhGQr+mjSElmJP6jMuMDGnz5qcoFKUoFKhfWNtK9nP9OZRMELR9lirFwDqAQRnn4PFV24PUbdphD3JIS7KvcUTSRxgW2ZUYvtIcNOQjfK/OMME4PTcsXstLtoYSc9sxxydvJyVhZvsXk4Vg4HwAOKlOl9LSBNI8nJLMzks7s33O7Hyx/+AADAAFUu56v1Xsl1iOxIVAIVyQI2kEki9wlTI2iFRwh2yw+5clz1jqWsp7bqRIRhIFk0GJe2seZR3lbEOzEDXdvHPaCwXHpxleSSynNu0jbSIUWSF28GQxkgq5GMlWXOOQxra6P0QQbuztLNJgySvjZtc6qAoAVFycKBgZJOSSTV/wDinU40dRbl5GEkiZAdVO92xjZ9wNcC2VBwSG/nXxeSdUAOzOVWQ+6KKPcJG8WHCBzvvHJL7cf9EYGeGC+0qgL1XqzOF7JXZI1LGNMIxa32lA3wfY05K7NqYwMeC9/FApSlAqB//GHTK213NBExJ7arC4TbkiJpEYoMknHuAzwBU9VP9Z29y0ydgXJT6eUJ9O4TW5LRGFnywBUKH+/K8nI5oLJ0vpMdvHpECASWYsSzO7HLO7HlmJ8k1o3Ppv8AUeW1ne3eTmQIEaORuBu0bqRvgAbKVJwM5wKhB1jqKSSF4HdUcB1WNMadwKGtyH2k2jO7BuVIx+1acTdULsrLMN2ikYfpBUH/ACpZY5QxP3idWTnC7EH7dwuHSejCHdjI8ssmN5ZCNm1zqoCgKqDLYVQB7ieSSTI1X/R11eSRyG+QI2wCjGD9qmQfgoJNlU/IHlvuNgoFKUoMcH2j+KyVjg+0fxWSgUpSgUpSgUpSgUpSgUxSlAxXzFfaUClKUClKUClKUCmKUoFKUoFKUoFKUoFKUoFKUoFKUoFKUoMcH2j+KyUpQKUpQKUpQKUpQKUpQKUpQKUpQKUpQKUpQKUpQKUpQKUpQKUpQKUpQKUpQKUpQKUpQKUpQf/Z"/>
          <p:cNvSpPr>
            <a:spLocks noChangeAspect="1" noChangeArrowheads="1"/>
          </p:cNvSpPr>
          <p:nvPr/>
        </p:nvSpPr>
        <p:spPr bwMode="auto">
          <a:xfrm>
            <a:off x="215900" y="-684213"/>
            <a:ext cx="2657475" cy="1724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87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Kyfózy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ředozadní vybočení páteře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áhlý oblouk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ulatá záda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zejména dospívající chlapci</a:t>
            </a:r>
            <a:endParaRPr lang="cs-CZ" dirty="0"/>
          </a:p>
        </p:txBody>
      </p:sp>
      <p:sp>
        <p:nvSpPr>
          <p:cNvPr id="4" name="AutoShape 2" descr="data:image/jpeg;base64,/9j/4AAQSkZJRgABAQAAAQABAAD/2wCEAAkGBhQSEBUUEhQVFRQVFBcUFxcWFBQVFBUVFRgXFhcVGBcXHCYeFxkjGhcUIC8gIycpLSwsFh4xNTAqNSYrLCkBCQoKDgwOGg8PGiwkHyQsLCksKiksLCwqKSksKSksLCksLCksLCwsLCksLCwsLCwsKSksLCwsLCwsKSwsLCwpLP/AABEIAO0A1QMBIgACEQEDEQH/xAAcAAACAgMBAQAAAAAAAAAAAAAABgQFAQIDBwj/xABNEAABAwEFAwcHBwkHBAMBAAABAAIRAwQFEiExQVFhBgcicYGRwRMyNXShsdEUIzNCUnOyU2JygpLCw+HwFSQlg5Oz8TRDotIXVGMI/8QAGQEAAwEBAQAAAAAAAAAAAAAAAAEDBAIF/8QAJhEAAgICAgEEAgMBAAAAAAAAAAECEQMhEjFBBBMiUTJCkbHwYf/aAAwDAQACEQMRAD8A9I5rx/g9j+5HvKaEr82Hoix/cj3lNKAMIWUIAwhZQgQIQsIGZQoNpvMNeGDM7dw/n8RvUtlQFOhWboQhIZiEYULKANSwbh3LHkhuHcFuhAHM027h3BHkW/ZHcF4jz/OItlnj8gfxuXmtBrjtPegD63+Ts+y39kLHyVn2G/sj4L5WbZnaye9bNouc4ATJyhAH1P8AJGfYb+yPgsfI6f2G/sj4L5zpXcWtAOZGvWulOyucctEAfQ/yCn+TZ+w34LH9n0vybP2G/BeFU7vEQ7U9iqL2oFvmkwBsJCAPov8As2l+Sp/6bfgsf2VR/JU/9NvwXybab0dpifM/ad8V9QchTN2WMn/6tH8DUAWDroo/kaX+mz4IUt6wgQt82foix/ct95TOlnm09E2P7lvimZAwWFlCAMIWUIEEqFed4eTblm92TRx39SzeN4ikN7j5rd/8lCsdjcXmpUMvOm4DcOC6S8sTZ0u6w4Bidm85ucd58FmyW8Pquw5sb0S78469mUdcrlb7UXHyNPziOm4fVb/7HZu13LpZrKKIAAyIzUcmSmdwhZaSsqPSrgZTrod/DrUhdp2KqBCEJgCEIQB4Zz+D++2b7g/7jkmWGxp4582zb7N9wf8Acclyxs6IhAEetTwq55KXcX4ntbLhkNJHUuDLuNR2Wibbjuo06Jc3Uuy7BB9vuTAgWoZ4alMg7wI9is7puVpbiGfAhWlCkS0F/aDn711bWplpwNAIGyRmgR5/yjvPBVcA2QDEaHrVdeNoHkCXN/4VzaOTrzULnTGZMmY4Jd5VW0YCwQPjCBiNWqS/LevrLkH6LsXqtH/bavkcnPtX1vyB9F2L1Wj+AJAXdQoWK2xCBC/zbeibJ9y3xTKlrm39E2T7lvimVAzCysLKABaVqoa0uOgBPct1VX3VnDSGrznwaP5+5NKxMhWOmKrjUfmSchrAGQj3TwXe2W1zAWskuyxOAxeTadpGrjGgGeUnZPSvUbSpl7gYYMgNdwaOJ8Vxuq0nDFVuF7iXE6tcXZ9F22BAjUR1LuUk3RJJraM3M1tMZmcZnHM4uM75VharW0DMhVl5WTCC+mZBzc3YTv8AzXce9L9Rz6jgGOJJ0B1G+Rsj4bwsU4Sjpbs1wcZ7ei5bWe7EG6HzZ0ncpV336IwPEPbsJAMfrET1hVwZaLKA6rhewkA4SZaTkJBGk5SCptZ1nqhpqNa7YMQEhRXLGyzqfgs22xxz6Mbg6XR7p4KYDISsy1U6NdjabiWPxSNQ2IzG2NnaFe3ZVlhGxpwg7xqPfHYr48jbpkZwpWiahCFoJHifPf8A9fZ/V/4jku2J8tTFz3n/ABCz+r/xHJcpDoxv7CgC/uayPqEMYYLjruG1egUbCabA2JAEdaWuRdnBec4in4hOFWzEDJ09qYiotFYg5jL3Ip02kwNgBJWtpFWekzEOxRqNePKHC5sNzDvBAGtvqtNNzWnQGSdi8L5VWkmsRMxtXrLq/wDd3kjMgnivG7/b88cts96QyuZqOtfXXIH0XYvVaP4AvkRmq+uub/0VYvVaP4AgC6rnRZWtpOnb4IQIoubn0VZPuW+KZEt83Poqyfct8UyIGYWVhBQI42y1tptLnHIe1VtjoFxNR/nO2fZbsHu/5lRTaHVKuPIgOhrMJcTBbmMwAcxmdNdmWb0vGYotDmlwLqjtfJsEgSW6YiIBGgk5ZLp/ES2btpfKan/5UzA3OdtPEDQdqkWqkWCBm37JEhFhtbabGtgBsZEeaeorS3Xo2MiFjnK/l5NMYtOvBS2qtiJwOI/McTHY74yrXkzd4wCu4DHUaI/NaMw2d+Znj2LhYrC15xEgHYOtdX3RWaD5Gp0dcLnOAz2At0XUM06pnM8UL1o25VW4CmGDOXNL4zwgZjEfqy4N1ShaLkc97W43Bzi50NcQ0NH1QOMjNN9ChaGgtdTpFpyIa45g6zIzPWq25860QRhLmdLWAZbO/oxntUcjbdlsdJUixurktSaRUkuyyzfn14iTluyV9TphogAADYMgotMYM/qnXcCdvUdvfvUsLVjSS0Z5ybezKFhCocHifPgP8Qs/q/8AEelezWgZDiEyc+z4t1n9X/iPSxclmDntOqAPUuRVmye7gGq8tLDM9ixct3+TotEgEjEes7FM8iY1TEVZbObhkFj5M1wwtEDbxXa8nFrcslSXJfL6tXCQAADpumJKAKPlrSFnouI1IMbiNF4nb7UXukr1TnXqOcADo2Rl4ryOoEhmKYkiF9dc33oqxeq0fwBfJDDpszX1rze+ibF6rS/AEAXVq2dvghYtezt8EIApObj0VZPuW+KYylzm59FWT7lvimRAGFxttTDTedzT3xkuyq+UFf5sMGrzHYMye+O9NdiI13WVxptLTDiHHOYOKCNNM2t7CVtd1ra01MbSJquGIiWw2GjPYIaNY0U6ztDGDgPYAuDbBLcYJDjLspGbs/Fcyk1s6UU9HG22EQXUnhs6jIsdxI07deKUrTYzUfgghznQ0NJwHeZGwawerNMF5MI84drThJ64yK63BQY1znudoAG4i0QIk7to9gU7xze+zuskFro0tnJplKzE0pbUptxYpPSwiSHDQyJ6lTUeVFWkDIL2tEkgxAG8HwTVarSK7HU2OwtILS+MyDkcI8Sle8LpdSYWu6Qe9sPAycMQMH7Jy0UsjV2iuPqpFxZr5ruAPkX/ADjQ5vRxAAidWnCO0qDXoWijWFYtaKby1pac3NjoiSMgT2jQK8uasWtDT5p807idW/DuVjarMKjHMdo4EHt29a6UFON2cubi6o0o2gOYCND/AFCLE/JwGjXYR1QD4kdiobttJY7yb86jSehBlxGjh+adZV/Y6Ja3PziZPWU4NtnM0kSEIQrkjwrn/wD+ts/3H8R6WOSNqAIy0KZf/wCgh/fKHq/8Ry8/uq+fJaCZSGfSjmtqRDhoDEZRC2Njy873pb5L3r5alTyhwpsnuCZqWYXRyVl6WZ5YQ1xPYIHao3J+7y0Oe5sOOXYFbWq0NAwucG7TJW1irMw5ODupAHkvOjeTW1C0axmNi8meJK9L53Gt+Uy0RIz615yXZf1OiQzgxmfavrfm89FWL1al+EL5Mxe9fWXN36JsXq1L8IQBc2vZ2+CFm1jTt8EIEUfNz6Ksn3LfFMZS7zc+irJ9w3xTEUDNatUNBJyAVJSPlqpefNbkB4e32ngpl9zgG6fbGXis3fTGAQNQCOrYu1pWc+TNpqANznpdEZd5O7bqpRqABVlWxVHuxhzS3RrTiEN3yND2FQLe2s1p6NQdWF47wQfYs8+XgtHi+2bXpeDMUuIAG8gD2rFktlneIxA9R+Cprlujytra6rLsHThwIAOjcjxnuVxyr5MU6jDVY0Me3NxaIxN2zGpGoPCFJY9WyryRviSqFyUSei9+/KoYCrrzvRrHVLPOKQzADGKXCdeBwmSl5/l7OwFlUkPcGdMB0T18YTXabp8tZmtIHlmjE132z9bPju2EDYFytqkN/F2yddWdIAjZBCn2d+eE7gQdpB38R8FR3TeQ8nhMBw1nI92+ZyVnd1XG9zhOENDAdhzJMexPE6aRzlj2ywhZQuNrtTabHPeYa0FxPALWZzqTCqrRyqsrDDq9OeDsUdeGYSDe97V7e4gE06IOTc9PtOjznGdMwFWVrqawdKDppv3SepZpZ0nSNEcF9lNz8W9lW12d1J7Xt+T6tII+kfuXm9CzyQnm+LI2pk4SNnWNojQj/lLNtu003SM2+0aa8OKpDJyOZ43Ho9q5F3cG4umzIAYZzAACbcbGjzh3pG5I2Z1TA/EwBzRJzLjkO5OjLkp6uLncNArERevizNtGJoqNzBEA55Z6Kbyes5FMAzMRnwTDZbuY0dFoHUAstu9rdECPJuc2wUww4j0hmIGY4HgvGq4gr3TneuxxphzRIOscF4baaUJDI7Dmvrfm69E2L1al+EL5IaM19b83fomxerU/whAFxbTp2+CFi3HTt8EJCKbm49FWT7hvimRLfNx6Ksn3DfFMiYyJebAaTu/2qNRqBrAdg9gyHxK6XpWyDN+Z4NGfv9yj5AEnzQJI28O2PeuvAIi0Gmk5zWvdhDiAMnAbYIdmOwrW23o8NObXfqlrvGSrS7QCC4iMRJzAxdsKDeuAuDdNpWVzlHaZZQjLTRwuC8Wkve4gZNa3PFIEknIaySI1EBWlSuKgIOTCCCNC6d8ZgKoabI454S7aQ4gnrwnPtUC+rdRpgeQdDyQ3C0mDvy2QM+xEskmhrFFEjlBcrW0ppk4SW5El2EyILSc9YEcVcXPWxUxOzZ1bkvM8raLMX0iHBrgS2CS4NOYa3bvG+MlacnLwY5sCA4ajjuzUqdp9FH+Ndln/AGTSc8ucwFxzmTDuJaDBPYp7WgCBkFCpWmagaNgcTw3D2qetMKaszSvyCSOcK9ulTs0w13zlTOJAya32E9gTuvJuXlIm9Axxwio2mAdzTAMZ72uRk/E7xK5BaL5ptbhbpAiASSTuG0/0VBFmq1mHBDfsB2WI59EHY7LdPYrqx8hm4pxkjiIcO1M7rraymGtAAAEZDKNFio3aWmeY2bkpaq4DjhaHAOEunI8Bn7FOqc2hLINUzEHoDD3TPtTtZbQGAMOrRG6eK52i9ZkMBceAy79F1bO+FlZyVu/5PTbSqkDBIa4HJwPuM7052dkjUEJYOKOlqfYuTrQ9vmPez9Ex3hVjnflEJ+lX6sdZhR3l232KhsN9AkNrOrNP2g+WnsITBSsIc0FtaqQdCHgj8K0RmpdGOeOUOyFedkD6ZDmyCMwRMhfPfONcLbPXOHIOzDdYlfSRumf+7V/ab/6qhvjmvsdqdir+Ved/lSPwwujg+V6RzzX1pzdn/CbH6tT/AAqg/wDgu7PydX/XenK7bHTstGnQpyGU2hjASXOwtyGep60AbXifN7fBC1vM+b2+CFywKrm59FWT7hqv7RVwtJ13Dich7VQ83XoqyfcNV/WohzSDoeJHtGi6AraDAem90l28RlmdNmizWa0MLZbORJdIBmSCDt6SjW6lWpPaKVRuBwOVRodBBGUtEkZnXcpQrDybXPDcmyeMSBA7+/YhyTY0mlZWvvao0YSGyPzmieOZ0VDe2J4Je5uGJIDgZ2xAMnqTgbSCPoierAfcVV2+1E5BmHI6lrRPZJ9ii8UXtyKLNLpRJtiuSlUsjGPY0jAM4AIy1B2FKdluZlOo9hjE0ubiyxZZTwnI9qcLut4FnaIIc1gEEEAEZSXaYeK0p1KTm4ei/ecsRcdXSMwZSy0+h4uUVtFbyYo4WBuYczo7jlqrm2XO2oQ4iH/bbDX9uxw4FUVpt3yerhwuc85iAOk0fWkkCdh/mruy3s2oARIdtByhTg10zuab2iRdtiDGk4i8nVzonLZA0zlTVDu10h5GhqOj2T7ZUxaY9GeXYKh5Ucj6Nua3yhc17PNe2MQGsGdRKvkLrsSddCtWuG0U8GCqHsY0Yi7Ko8iZyblmMOeuRGcqSLdibBiQM/j1JgVNW5Ogg4ahDowtyBDW7gN/FQnjf6mrHmX7izeVDylZrQchm6NoOje/3K+p2ANaMtiitu8065DiDmDIkZRlr2q4tJyUVH7NU53XEr3WUKNVsHBdKlsw6qzpw5qKT6CTcexfqWIERC5WK8n2Z+0sJzG/4Hiri1UNyq7bQxMPBc9MepLY1PvVgo+VmWkZRqTujf8ABR2X806tcO4+4pLuao97nU3ebTdIB80EgS48IAPaeKYLHaaT5gyGnDJ0cRrGxWeVkV6eKW9ljVvVzsqYj845nsGi5+UbTze6XHeZPaodS2uc7ydnbidtP1W8SdixS5IvLsVStJ4NOXVJ9sJfKQVjhp6/snW+8WENg7/BC1tl2sptaBJ1zOZ2bkLupmZ+3fk4c3Xoqx/cMTGl3m79FWP7hnuTErkSuvhkhh3OP4T8Fo1rSxu0ECXZGcWoHaexcLzvekXtph0uxSYzAEOBzW9iq4jDcIGECRriEg5DZCmmuRSnxIFKwDEWEnLKdDpOfHTYuAumm58PkgcVZ2qyPLpGFro1P1gNs742JdvOzVwThMHPCAAS7jrkCoyxvlZZTVbYw0rhs5+qCBmZc53eCYUDlFbqTAAyAWkRhGjQZectgbPaQNVmx3JUfQa9tUYn0w4BzCRiInOHadiiUbjL7I6TNWozzj3gZZATsCbVKmhRabtMsrnay0MHlmDF9UHYDxH1jtU0cnmg9F7w0/VkHsDiMQHaqa4r1ZgaHTiEtcMJOEjIydBmmU1wASDoJ1nJGNqqZzNST0SKdMNAAEAZALZYaZWVpIAhCEACEIQBS3q2KoO9o9hPxCzWqSpN9UJpl21ufZt/rgqezVyRnsyWXJqRvw/KK/4UvKO0w0R9to/8gmG7bR0R1JY5UD5snc5ru5wKsbrtZDQorTNElcS9qlVxZ5yltqArWozokp9nC0LlmoTaHN1YQ1xaZwudJHSP2Q0EkbcI4pis9y+UM+bTOZIGFz9mQ+q2AOzTeqM2bHVcwZF9J7QZjpAYm9ejh2pzuirioUz+YPZl4K8YqXZDLNx6O9nszabQ1jQ0DYP614rqhC0GIq76fGD9bwQufKB0YP1v3UJCIvN56Ksfq7Pcr60MxNcBkSCO8Kh5vPRVj9XZ7kxJjFdlnY8gOYWOaTBY7C5rhALdhjM6kjr2TbBYiHB4JAzBDsOIwYGYGisLZdzX5+a77Q1y060v2m1eSqimXYnTImYk7AdCeCVRR0m3ovatoGIAZlsk+4BL96vMTOF2IgDKRMkaGNk57Nyk3jaWuZ5zt5iIy3nry+ChULFVrS9rG4XfXe6C7iBnlMqcpOK0UUU+yXYL7HyZlMSHhmF2R6MCMp1/rqWtS0OogNpuc+cIwPI26NxROxRaFj8jm8tc76rGGWzsLiQJUJtZ/lnHU0of1vycR3ADtKzvJKT2VjBRWhrbycpYdMLzm57CWuLjmSdjsydQiz3KQelUlu0BmEujYTOnUAp9ktIqMa9ujhP8l2WrjFmblJGAFlCF2cghCEACEIQBwtn0b/0Xe4qjstDokq7t/wBE/wDQd7iqqyeYVDL2jXgdRYr8qPoanUpV2U8TR1Kv5Vv+ZqcYHeYU24qvRCzG3wXtGlCzaRIhZpuXC1V4CCdOynZWi0UzllUbqJAk4T7HJuuT6EcHPHc9ySDU+eZs+cZtj67dqdbgfNAH85573E+K04jP6hf7+SyQuNa1sb5zgOG3u1UR96k+Y3tcYHcNfYquSXZmjCUukROUx+j/AFv3VhU/KisT5MuqO+vk04QPN7T2oXPuI79lljzceibH6uz3JkS3zb+ibF6uz3JjVCIJb5RWIPY8HWSfGUyqDethFSm7OHBpg9mh3hcTjaO8cuLE7k1dz69IutDvmWuIGodUw64jtE7dvvtLTbHVXANlrBkANseCxVGGnToj6rBijeRPxUiy04aXHKBlwWSUnJmlKtkd+CkJdqNTt6uJO5VN3VjhqVXavJdHF+jfcEV6RqQ9wnORt2+9dbJ54+zjp1NmeBwke5JDY03JShoiYwtnIgYhtE8IVotKdQOAIMg7VutsVSoxyduwQhC6ECEIQAIQhAEe8Pon/oO9xVRiwsA3hWF81Ipx9pwb4n3KttLfM4KGXs14NITeW+Vmfv6P4gu1w1sTGkbQCufKceUIZvcJ7JPgoNwWesA4NwkNeWiSQd8aHesytuomxtJXIdqNfJRLwtGS52W7K7hqwd7o2cF3fyZOtSsRwGFvtMrv2pvwTebGvIs2+820XU3HOKjCANTDgchB3bkzXLfJ8kWU3McS4kFji7A0ga5CDl7e1R61z06Qd5JoLiM3GXPjb0naDqS95epRBZhxUZL4acJlzsy46uAzy4bVb2pRjoj7sJyp9DuHNa0xmdrt58VWG11HkMZLnHRojQamTkBxKhOtb2HA4kOyEEQ44tAxu6NpKbbiufyLS530jonbhA0aD7zvUowcmWyZFjX2JnKC468Uy8taTiyxF32dwhCZuV5+i/X/AHFhaPbRjfqJsxza+iLH6uz3JlSzza+iLH6uxMyoQBc7QJY4DcVusoAWrfSiqXDMOhdqNTo7DI8VZWm7gTibk72HsVZUs0OOWB27VjlhnFxZrjJSRHttlDDDR0XDSdHDPJVgEDg10x+aT/NXY6TS12R1CqXVM8+II4bVyjoYrjacLnaNc6WjgMieEwrRVnJypNmZwH8/FWa249RRkl+TBCELs5BCEIAEIQgCqvUzUpjdLvcPiotrdDCe1SLYZrng0Dvk+Kqb8tWFhG/JZMkts34o/FIXXDHWn7IJ7T0R4qXcdjBLznDnzkSPN6O/bHtXCw0+iXamoeiNsDId+Z7VcXNYywBp1bIPWCfFdenXysXqpVFIvaFgGHaZdtJOW1SjY2gkgDONi3osgNXV5yK1nnkG8aAyO3wSzediGIbiY7HfzTTbnSEt32fm3Ea5x17Paul0CGKjZg6jTJaMTWtcCQCQQ3ZO8SO1TaA6MbsuwaeyEUKeFobuAHcIW4UzoW+WJ+i/X/cQtOWzvov1/wBxCBG3Nr6Isfq7EzJZ5tfRFj9XYmZAwQsLKABQryMtLAMyP2ePWpqrbW6HnqCnkdRO4K2UNO0ux+TcZe0EtdoXtGrTuMZ7lCvOmACRlOQ/WEeKzaelbmYTo15PaD/XaulppeUq06e4gmNwIk9ngsnTNQzXHZ8FOJ2Du/rwVko9lpwJiP5aeyFIW2KpUY27dghCF0IEIQgAWJWVhAFPaXfOvPUO4BKt5Yq1VrG6EwTsA29+nbwVzeFqhpOuMmO0mB7gtvkgoloOrKbqrzvc6B7A2AsbXJtnpxfBL7ONwWT+89OOgCGgaAiIPdiUm783E73E95nxXK4Kpc99Q7GF3VIgDuDu9Sbnp6LTiWjD6h/MvWjRa1TkV0C413ZKhnIVpqQ1U9WnjfTZ9p7Z6pxH2AqdaHzAWLhph9V7/sdAfpOAcfZhHaV2+hov1lCFM6FPl2fof8z9xCxy7H0P+Z+4hAjvzaeiLH9wxMyWebT0RY/uGJmQMEIQgAVLflpwkYc3wQANSTHs+KuSl+zUajnOdo95OcTgaMoAO2ZUsr1RTH3ZUPsbqAxuIfaKnRa0aCczJ2xtPBW10XYaWbiXVH5kxszAHAKVZbkDamNxc9xEYnGe4aAdSsbPZ8MTqJ2nU6lThj3bO5z1SOrGwFshC0kAQhCABCEIAFwttTDTcfzTHXoF3US9aZNJ0bIdG/CQY9iT6HHtFBbIwsA+00DrkfyUvlFZHklzQC008Ds9ASZ9hyVZZLWK1WiBlFTMH80Yx3wD2JxhQxxtM2ZpuEkKdj6DDh0NNwOzUbtgn3kKzujYpl8CKFQj7JPXGfglyxX0G6gj2+5WjUFTZmnyyvkkN8qHbH5QoDeUtMaujrB+Ch2jlPQnz56g4+4Jqcfs49uX0bWipha5x0AKn8mqOGm7eXyeJIBKW6V+NtNdtCmHGXDE6AA1upicyYG7anihQDGwP5niuuSl0Dg49nRCEJCFTl036H/M/cQscuj9D/mfuIQI7c2noix+rsTMlfm0f/hFj9XZ4pmDkDNkLGJEoAysBgQhAGUIQgAQhCABCEIAELCEAZWEIQBRVuSbcZfTe5hJmNQCMwRoQQdM1aWGhUaCKlTym44Q0jhlqpKElFLo6c5SVMiXuPmKn6Dvclu77IC3NMl7n5ip+gfcqS7dFDN2acH4siXjYGjYl42MdI7Amm9ne5L9tb83H2iAf1iAfes0jZDomcgrD88ahH1S79qAP/HLsT8l3knSA8p+qPYSmFbMSqJ5/qHczKEIVSAnc4L48j/mfuIWnOL/ANj/ADP4aECP/9k="/>
          <p:cNvSpPr>
            <a:spLocks noChangeAspect="1" noChangeArrowheads="1"/>
          </p:cNvSpPr>
          <p:nvPr/>
        </p:nvSpPr>
        <p:spPr bwMode="auto">
          <a:xfrm>
            <a:off x="63500" y="-1095375"/>
            <a:ext cx="2028825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SEBUUEhQVFRQVFBcUFxcWFBQVFBUVFRgXFhcVGBcXHCYeFxkjGhcUIC8gIycpLSwsFh4xNTAqNSYrLCkBCQoKDgwOGg8PGiwkHyQsLCksKiksLCwqKSksKSksLCksLCksLCwsLCksLCwsLCwsKSksLCwsLCwsKSwsLCwpLP/AABEIAO0A1QMBIgACEQEDEQH/xAAcAAACAgMBAQAAAAAAAAAAAAAABgQFAQIDBwj/xABNEAABAwEFAwcHBwkHBAMBAAABAAIRAwQFEiExQVFhBgcicYGRwRMyNXShsdEUIzNCUnOyU2JygpLCw+HwFSQlg5Oz8TRDotIXVGMI/8QAGQEAAwEBAQAAAAAAAAAAAAAAAAEDBAIF/8QAJhEAAgICAgEEAgMBAAAAAAAAAAECEQMhEjFBBBMiUTJCkbHwYf/aAAwDAQACEQMRAD8A9I5rx/g9j+5HvKaEr82Hoix/cj3lNKAMIWUIAwhZQgQIQsIGZQoNpvMNeGDM7dw/n8RvUtlQFOhWboQhIZiEYULKANSwbh3LHkhuHcFuhAHM027h3BHkW/ZHcF4jz/OItlnj8gfxuXmtBrjtPegD63+Ts+y39kLHyVn2G/sj4L5WbZnaye9bNouc4ATJyhAH1P8AJGfYb+yPgsfI6f2G/sj4L5zpXcWtAOZGvWulOyucctEAfQ/yCn+TZ+w34LH9n0vybP2G/BeFU7vEQ7U9iqL2oFvmkwBsJCAPov8As2l+Sp/6bfgsf2VR/JU/9NvwXybab0dpifM/ad8V9QchTN2WMn/6tH8DUAWDroo/kaX+mz4IUt6wgQt82foix/ct95TOlnm09E2P7lvimZAwWFlCAMIWUIEEqFed4eTblm92TRx39SzeN4ikN7j5rd/8lCsdjcXmpUMvOm4DcOC6S8sTZ0u6w4Bidm85ucd58FmyW8Pquw5sb0S78469mUdcrlb7UXHyNPziOm4fVb/7HZu13LpZrKKIAAyIzUcmSmdwhZaSsqPSrgZTrod/DrUhdp2KqBCEJgCEIQB4Zz+D++2b7g/7jkmWGxp4582zb7N9wf8Acclyxs6IhAEetTwq55KXcX4ntbLhkNJHUuDLuNR2Wibbjuo06Jc3Uuy7BB9vuTAgWoZ4alMg7wI9is7puVpbiGfAhWlCkS0F/aDn711bWplpwNAIGyRmgR5/yjvPBVcA2QDEaHrVdeNoHkCXN/4VzaOTrzULnTGZMmY4Jd5VW0YCwQPjCBiNWqS/LevrLkH6LsXqtH/bavkcnPtX1vyB9F2L1Wj+AJAXdQoWK2xCBC/zbeibJ9y3xTKlrm39E2T7lvimVAzCysLKABaVqoa0uOgBPct1VX3VnDSGrznwaP5+5NKxMhWOmKrjUfmSchrAGQj3TwXe2W1zAWskuyxOAxeTadpGrjGgGeUnZPSvUbSpl7gYYMgNdwaOJ8Vxuq0nDFVuF7iXE6tcXZ9F22BAjUR1LuUk3RJJraM3M1tMZmcZnHM4uM75VharW0DMhVl5WTCC+mZBzc3YTv8AzXce9L9Rz6jgGOJJ0B1G+Rsj4bwsU4Sjpbs1wcZ7ei5bWe7EG6HzZ0ncpV336IwPEPbsJAMfrET1hVwZaLKA6rhewkA4SZaTkJBGk5SCptZ1nqhpqNa7YMQEhRXLGyzqfgs22xxz6Mbg6XR7p4KYDISsy1U6NdjabiWPxSNQ2IzG2NnaFe3ZVlhGxpwg7xqPfHYr48jbpkZwpWiahCFoJHifPf8A9fZ/V/4jku2J8tTFz3n/ABCz+r/xHJcpDoxv7CgC/uayPqEMYYLjruG1egUbCabA2JAEdaWuRdnBec4in4hOFWzEDJ09qYiotFYg5jL3Ip02kwNgBJWtpFWekzEOxRqNePKHC5sNzDvBAGtvqtNNzWnQGSdi8L5VWkmsRMxtXrLq/wDd3kjMgnivG7/b88cts96QyuZqOtfXXIH0XYvVaP4AvkRmq+uub/0VYvVaP4AgC6rnRZWtpOnb4IQIoubn0VZPuW+KZEt83Poqyfct8UyIGYWVhBQI42y1tptLnHIe1VtjoFxNR/nO2fZbsHu/5lRTaHVKuPIgOhrMJcTBbmMwAcxmdNdmWb0vGYotDmlwLqjtfJsEgSW6YiIBGgk5ZLp/ES2btpfKan/5UzA3OdtPEDQdqkWqkWCBm37JEhFhtbabGtgBsZEeaeorS3Xo2MiFjnK/l5NMYtOvBS2qtiJwOI/McTHY74yrXkzd4wCu4DHUaI/NaMw2d+Znj2LhYrC15xEgHYOtdX3RWaD5Gp0dcLnOAz2At0XUM06pnM8UL1o25VW4CmGDOXNL4zwgZjEfqy4N1ShaLkc97W43Bzi50NcQ0NH1QOMjNN9ChaGgtdTpFpyIa45g6zIzPWq25860QRhLmdLWAZbO/oxntUcjbdlsdJUixurktSaRUkuyyzfn14iTluyV9TphogAADYMgotMYM/qnXcCdvUdvfvUsLVjSS0Z5ybezKFhCocHifPgP8Qs/q/8AEelezWgZDiEyc+z4t1n9X/iPSxclmDntOqAPUuRVmye7gGq8tLDM9ixct3+TotEgEjEes7FM8iY1TEVZbObhkFj5M1wwtEDbxXa8nFrcslSXJfL6tXCQAADpumJKAKPlrSFnouI1IMbiNF4nb7UXukr1TnXqOcADo2Rl4ryOoEhmKYkiF9dc33oqxeq0fwBfJDDpszX1rze+ibF6rS/AEAXVq2dvghYtezt8EIApObj0VZPuW+KYylzm59FWT7lvimRAGFxttTDTedzT3xkuyq+UFf5sMGrzHYMye+O9NdiI13WVxptLTDiHHOYOKCNNM2t7CVtd1ra01MbSJquGIiWw2GjPYIaNY0U6ztDGDgPYAuDbBLcYJDjLspGbs/Fcyk1s6UU9HG22EQXUnhs6jIsdxI07deKUrTYzUfgghznQ0NJwHeZGwawerNMF5MI84drThJ64yK63BQY1znudoAG4i0QIk7to9gU7xze+zuskFro0tnJplKzE0pbUptxYpPSwiSHDQyJ6lTUeVFWkDIL2tEkgxAG8HwTVarSK7HU2OwtILS+MyDkcI8Sle8LpdSYWu6Qe9sPAycMQMH7Jy0UsjV2iuPqpFxZr5ruAPkX/ADjQ5vRxAAidWnCO0qDXoWijWFYtaKby1pac3NjoiSMgT2jQK8uasWtDT5p807idW/DuVjarMKjHMdo4EHt29a6UFON2cubi6o0o2gOYCND/AFCLE/JwGjXYR1QD4kdiobttJY7yb86jSehBlxGjh+adZV/Y6Ja3PziZPWU4NtnM0kSEIQrkjwrn/wD+ts/3H8R6WOSNqAIy0KZf/wCgh/fKHq/8Ry8/uq+fJaCZSGfSjmtqRDhoDEZRC2Njy873pb5L3r5alTyhwpsnuCZqWYXRyVl6WZ5YQ1xPYIHao3J+7y0Oe5sOOXYFbWq0NAwucG7TJW1irMw5ODupAHkvOjeTW1C0axmNi8meJK9L53Gt+Uy0RIz615yXZf1OiQzgxmfavrfm89FWL1al+EL5Mxe9fWXN36JsXq1L8IQBc2vZ2+CFm1jTt8EIEUfNz6Ksn3LfFMZS7zc+irJ9w3xTEUDNatUNBJyAVJSPlqpefNbkB4e32ngpl9zgG6fbGXis3fTGAQNQCOrYu1pWc+TNpqANznpdEZd5O7bqpRqABVlWxVHuxhzS3RrTiEN3yND2FQLe2s1p6NQdWF47wQfYs8+XgtHi+2bXpeDMUuIAG8gD2rFktlneIxA9R+Cprlujytra6rLsHThwIAOjcjxnuVxyr5MU6jDVY0Me3NxaIxN2zGpGoPCFJY9WyryRviSqFyUSei9+/KoYCrrzvRrHVLPOKQzADGKXCdeBwmSl5/l7OwFlUkPcGdMB0T18YTXabp8tZmtIHlmjE132z9bPju2EDYFytqkN/F2yddWdIAjZBCn2d+eE7gQdpB38R8FR3TeQ8nhMBw1nI92+ZyVnd1XG9zhOENDAdhzJMexPE6aRzlj2ywhZQuNrtTabHPeYa0FxPALWZzqTCqrRyqsrDDq9OeDsUdeGYSDe97V7e4gE06IOTc9PtOjznGdMwFWVrqawdKDppv3SepZpZ0nSNEcF9lNz8W9lW12d1J7Xt+T6tII+kfuXm9CzyQnm+LI2pk4SNnWNojQj/lLNtu003SM2+0aa8OKpDJyOZ43Ho9q5F3cG4umzIAYZzAACbcbGjzh3pG5I2Z1TA/EwBzRJzLjkO5OjLkp6uLncNArERevizNtGJoqNzBEA55Z6Kbyes5FMAzMRnwTDZbuY0dFoHUAstu9rdECPJuc2wUww4j0hmIGY4HgvGq4gr3TneuxxphzRIOscF4baaUJDI7Dmvrfm69E2L1al+EL5IaM19b83fomxerU/whAFxbTp2+CFi3HTt8EJCKbm49FWT7hvimRLfNx6Ksn3DfFMiYyJebAaTu/2qNRqBrAdg9gyHxK6XpWyDN+Z4NGfv9yj5AEnzQJI28O2PeuvAIi0Gmk5zWvdhDiAMnAbYIdmOwrW23o8NObXfqlrvGSrS7QCC4iMRJzAxdsKDeuAuDdNpWVzlHaZZQjLTRwuC8Wkve4gZNa3PFIEknIaySI1EBWlSuKgIOTCCCNC6d8ZgKoabI454S7aQ4gnrwnPtUC+rdRpgeQdDyQ3C0mDvy2QM+xEskmhrFFEjlBcrW0ppk4SW5El2EyILSc9YEcVcXPWxUxOzZ1bkvM8raLMX0iHBrgS2CS4NOYa3bvG+MlacnLwY5sCA4ajjuzUqdp9FH+Ndln/AGTSc8ucwFxzmTDuJaDBPYp7WgCBkFCpWmagaNgcTw3D2qetMKaszSvyCSOcK9ulTs0w13zlTOJAya32E9gTuvJuXlIm9Axxwio2mAdzTAMZ72uRk/E7xK5BaL5ptbhbpAiASSTuG0/0VBFmq1mHBDfsB2WI59EHY7LdPYrqx8hm4pxkjiIcO1M7rraymGtAAAEZDKNFio3aWmeY2bkpaq4DjhaHAOEunI8Bn7FOqc2hLINUzEHoDD3TPtTtZbQGAMOrRG6eK52i9ZkMBceAy79F1bO+FlZyVu/5PTbSqkDBIa4HJwPuM7052dkjUEJYOKOlqfYuTrQ9vmPez9Ex3hVjnflEJ+lX6sdZhR3l232KhsN9AkNrOrNP2g+WnsITBSsIc0FtaqQdCHgj8K0RmpdGOeOUOyFedkD6ZDmyCMwRMhfPfONcLbPXOHIOzDdYlfSRumf+7V/ab/6qhvjmvsdqdir+Ved/lSPwwujg+V6RzzX1pzdn/CbH6tT/AAqg/wDgu7PydX/XenK7bHTstGnQpyGU2hjASXOwtyGep60AbXifN7fBC1vM+b2+CFywKrm59FWT7hqv7RVwtJ13Dich7VQ83XoqyfcNV/WohzSDoeJHtGi6AraDAem90l28RlmdNmizWa0MLZbORJdIBmSCDt6SjW6lWpPaKVRuBwOVRodBBGUtEkZnXcpQrDybXPDcmyeMSBA7+/YhyTY0mlZWvvao0YSGyPzmieOZ0VDe2J4Je5uGJIDgZ2xAMnqTgbSCPoierAfcVV2+1E5BmHI6lrRPZJ9ii8UXtyKLNLpRJtiuSlUsjGPY0jAM4AIy1B2FKdluZlOo9hjE0ubiyxZZTwnI9qcLut4FnaIIc1gEEEAEZSXaYeK0p1KTm4ei/ecsRcdXSMwZSy0+h4uUVtFbyYo4WBuYczo7jlqrm2XO2oQ4iH/bbDX9uxw4FUVpt3yerhwuc85iAOk0fWkkCdh/mruy3s2oARIdtByhTg10zuab2iRdtiDGk4i8nVzonLZA0zlTVDu10h5GhqOj2T7ZUxaY9GeXYKh5Ucj6Nua3yhc17PNe2MQGsGdRKvkLrsSddCtWuG0U8GCqHsY0Yi7Ko8iZyblmMOeuRGcqSLdibBiQM/j1JgVNW5Ogg4ahDowtyBDW7gN/FQnjf6mrHmX7izeVDylZrQchm6NoOje/3K+p2ANaMtiitu8065DiDmDIkZRlr2q4tJyUVH7NU53XEr3WUKNVsHBdKlsw6qzpw5qKT6CTcexfqWIERC5WK8n2Z+0sJzG/4Hiri1UNyq7bQxMPBc9MepLY1PvVgo+VmWkZRqTujf8ABR2X806tcO4+4pLuao97nU3ebTdIB80EgS48IAPaeKYLHaaT5gyGnDJ0cRrGxWeVkV6eKW9ljVvVzsqYj845nsGi5+UbTze6XHeZPaodS2uc7ydnbidtP1W8SdixS5IvLsVStJ4NOXVJ9sJfKQVjhp6/snW+8WENg7/BC1tl2sptaBJ1zOZ2bkLupmZ+3fk4c3Xoqx/cMTGl3m79FWP7hnuTErkSuvhkhh3OP4T8Fo1rSxu0ECXZGcWoHaexcLzvekXtph0uxSYzAEOBzW9iq4jDcIGECRriEg5DZCmmuRSnxIFKwDEWEnLKdDpOfHTYuAumm58PkgcVZ2qyPLpGFro1P1gNs742JdvOzVwThMHPCAAS7jrkCoyxvlZZTVbYw0rhs5+qCBmZc53eCYUDlFbqTAAyAWkRhGjQZectgbPaQNVmx3JUfQa9tUYn0w4BzCRiInOHadiiUbjL7I6TNWozzj3gZZATsCbVKmhRabtMsrnay0MHlmDF9UHYDxH1jtU0cnmg9F7w0/VkHsDiMQHaqa4r1ZgaHTiEtcMJOEjIydBmmU1wASDoJ1nJGNqqZzNST0SKdMNAAEAZALZYaZWVpIAhCEACEIQBS3q2KoO9o9hPxCzWqSpN9UJpl21ufZt/rgqezVyRnsyWXJqRvw/KK/4UvKO0w0R9to/8gmG7bR0R1JY5UD5snc5ru5wKsbrtZDQorTNElcS9qlVxZ5yltqArWozokp9nC0LlmoTaHN1YQ1xaZwudJHSP2Q0EkbcI4pis9y+UM+bTOZIGFz9mQ+q2AOzTeqM2bHVcwZF9J7QZjpAYm9ejh2pzuirioUz+YPZl4K8YqXZDLNx6O9nszabQ1jQ0DYP614rqhC0GIq76fGD9bwQufKB0YP1v3UJCIvN56Ksfq7Pcr60MxNcBkSCO8Kh5vPRVj9XZ7kxJjFdlnY8gOYWOaTBY7C5rhALdhjM6kjr2TbBYiHB4JAzBDsOIwYGYGisLZdzX5+a77Q1y060v2m1eSqimXYnTImYk7AdCeCVRR0m3ovatoGIAZlsk+4BL96vMTOF2IgDKRMkaGNk57Nyk3jaWuZ5zt5iIy3nry+ChULFVrS9rG4XfXe6C7iBnlMqcpOK0UUU+yXYL7HyZlMSHhmF2R6MCMp1/rqWtS0OogNpuc+cIwPI26NxROxRaFj8jm8tc76rGGWzsLiQJUJtZ/lnHU0of1vycR3ADtKzvJKT2VjBRWhrbycpYdMLzm57CWuLjmSdjsydQiz3KQelUlu0BmEujYTOnUAp9ktIqMa9ujhP8l2WrjFmblJGAFlCF2cghCEACEIQBwtn0b/0Xe4qjstDokq7t/wBE/wDQd7iqqyeYVDL2jXgdRYr8qPoanUpV2U8TR1Kv5Vv+ZqcYHeYU24qvRCzG3wXtGlCzaRIhZpuXC1V4CCdOynZWi0UzllUbqJAk4T7HJuuT6EcHPHc9ySDU+eZs+cZtj67dqdbgfNAH85573E+K04jP6hf7+SyQuNa1sb5zgOG3u1UR96k+Y3tcYHcNfYquSXZmjCUukROUx+j/AFv3VhU/KisT5MuqO+vk04QPN7T2oXPuI79lljzceibH6uz3JkS3zb+ibF6uz3JjVCIJb5RWIPY8HWSfGUyqDethFSm7OHBpg9mh3hcTjaO8cuLE7k1dz69IutDvmWuIGodUw64jtE7dvvtLTbHVXANlrBkANseCxVGGnToj6rBijeRPxUiy04aXHKBlwWSUnJmlKtkd+CkJdqNTt6uJO5VN3VjhqVXavJdHF+jfcEV6RqQ9wnORt2+9dbJ54+zjp1NmeBwke5JDY03JShoiYwtnIgYhtE8IVotKdQOAIMg7VutsVSoxyduwQhC6ECEIQAIQhAEe8Pon/oO9xVRiwsA3hWF81Ipx9pwb4n3KttLfM4KGXs14NITeW+Vmfv6P4gu1w1sTGkbQCufKceUIZvcJ7JPgoNwWesA4NwkNeWiSQd8aHesytuomxtJXIdqNfJRLwtGS52W7K7hqwd7o2cF3fyZOtSsRwGFvtMrv2pvwTebGvIs2+820XU3HOKjCANTDgchB3bkzXLfJ8kWU3McS4kFji7A0ga5CDl7e1R61z06Qd5JoLiM3GXPjb0naDqS95epRBZhxUZL4acJlzsy46uAzy4bVb2pRjoj7sJyp9DuHNa0xmdrt58VWG11HkMZLnHRojQamTkBxKhOtb2HA4kOyEEQ44tAxu6NpKbbiufyLS530jonbhA0aD7zvUowcmWyZFjX2JnKC468Uy8taTiyxF32dwhCZuV5+i/X/AHFhaPbRjfqJsxza+iLH6uz3JlSzza+iLH6uxMyoQBc7QJY4DcVusoAWrfSiqXDMOhdqNTo7DI8VZWm7gTibk72HsVZUs0OOWB27VjlhnFxZrjJSRHttlDDDR0XDSdHDPJVgEDg10x+aT/NXY6TS12R1CqXVM8+II4bVyjoYrjacLnaNc6WjgMieEwrRVnJypNmZwH8/FWa249RRkl+TBCELs5BCEIAEIQgCqvUzUpjdLvcPiotrdDCe1SLYZrng0Dvk+Kqb8tWFhG/JZMkts34o/FIXXDHWn7IJ7T0R4qXcdjBLznDnzkSPN6O/bHtXCw0+iXamoeiNsDId+Z7VcXNYywBp1bIPWCfFdenXysXqpVFIvaFgGHaZdtJOW1SjY2gkgDONi3osgNXV5yK1nnkG8aAyO3wSzediGIbiY7HfzTTbnSEt32fm3Ea5x17Paul0CGKjZg6jTJaMTWtcCQCQQ3ZO8SO1TaA6MbsuwaeyEUKeFobuAHcIW4UzoW+WJ+i/X/cQtOWzvov1/wBxCBG3Nr6Isfq7EzJZ5tfRFj9XYmZAwQsLKABQryMtLAMyP2ePWpqrbW6HnqCnkdRO4K2UNO0ux+TcZe0EtdoXtGrTuMZ7lCvOmACRlOQ/WEeKzaelbmYTo15PaD/XaulppeUq06e4gmNwIk9ngsnTNQzXHZ8FOJ2Du/rwVko9lpwJiP5aeyFIW2KpUY27dghCF0IEIQgAWJWVhAFPaXfOvPUO4BKt5Yq1VrG6EwTsA29+nbwVzeFqhpOuMmO0mB7gtvkgoloOrKbqrzvc6B7A2AsbXJtnpxfBL7ONwWT+89OOgCGgaAiIPdiUm783E73E95nxXK4Kpc99Q7GF3VIgDuDu9Sbnp6LTiWjD6h/MvWjRa1TkV0C413ZKhnIVpqQ1U9WnjfTZ9p7Z6pxH2AqdaHzAWLhph9V7/sdAfpOAcfZhHaV2+hov1lCFM6FPl2fof8z9xCxy7H0P+Z+4hAjvzaeiLH9wxMyWebT0RY/uGJmQMEIQgAVLflpwkYc3wQANSTHs+KuSl+zUajnOdo95OcTgaMoAO2ZUsr1RTH3ZUPsbqAxuIfaKnRa0aCczJ2xtPBW10XYaWbiXVH5kxszAHAKVZbkDamNxc9xEYnGe4aAdSsbPZ8MTqJ2nU6lThj3bO5z1SOrGwFshC0kAQhCABCEIAFwttTDTcfzTHXoF3US9aZNJ0bIdG/CQY9iT6HHtFBbIwsA+00DrkfyUvlFZHklzQC008Ds9ASZ9hyVZZLWK1WiBlFTMH80Yx3wD2JxhQxxtM2ZpuEkKdj6DDh0NNwOzUbtgn3kKzujYpl8CKFQj7JPXGfglyxX0G6gj2+5WjUFTZmnyyvkkN8qHbH5QoDeUtMaujrB+Ch2jlPQnz56g4+4Jqcfs49uX0bWipha5x0AKn8mqOGm7eXyeJIBKW6V+NtNdtCmHGXDE6AA1upicyYG7anihQDGwP5niuuSl0Dg49nRCEJCFTl036H/M/cQscuj9D/mfuIQI7c2noix+rsTMlfm0f/hFj9XZ4pmDkDNkLGJEoAysBgQhAGUIQgAQhCABCEIAELCEAZWEIQBRVuSbcZfTe5hJmNQCMwRoQQdM1aWGhUaCKlTym44Q0jhlqpKElFLo6c5SVMiXuPmKn6Dvclu77IC3NMl7n5ip+gfcqS7dFDN2acH4siXjYGjYl42MdI7Amm9ne5L9tb83H2iAf1iAfes0jZDomcgrD88ahH1S79qAP/HLsT8l3knSA8p+qPYSmFbMSqJ5/qHczKEIVSAnc4L48j/mfuIWnOL/ANj/ADP4aECP/9k="/>
          <p:cNvSpPr>
            <a:spLocks noChangeAspect="1" noChangeArrowheads="1"/>
          </p:cNvSpPr>
          <p:nvPr/>
        </p:nvSpPr>
        <p:spPr bwMode="auto">
          <a:xfrm>
            <a:off x="215900" y="-942975"/>
            <a:ext cx="2028825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hQSEBUUEhQVFRQVFBcUFxcWFBQVFBUVFRgXFhcVGBcXHCYeFxkjGhcUIC8gIycpLSwsFh4xNTAqNSYrLCkBCQoKDgwOGg8PGiwkHyQsLCksKiksLCwqKSksKSksLCksLCksLCwsLCksLCwsLCwsKSksLCwsLCwsKSwsLCwpLP/AABEIAO0A1QMBIgACEQEDEQH/xAAcAAACAgMBAQAAAAAAAAAAAAAABgQFAQIDBwj/xABNEAABAwEFAwcHBwkHBAMBAAABAAIRAwQFEiExQVFhBgcicYGRwRMyNXShsdEUIzNCUnOyU2JygpLCw+HwFSQlg5Oz8TRDotIXVGMI/8QAGQEAAwEBAQAAAAAAAAAAAAAAAAEDBAIF/8QAJhEAAgICAgEEAgMBAAAAAAAAAAECEQMhEjFBBBMiUTJCkbHwYf/aAAwDAQACEQMRAD8A9I5rx/g9j+5HvKaEr82Hoix/cj3lNKAMIWUIAwhZQgQIQsIGZQoNpvMNeGDM7dw/n8RvUtlQFOhWboQhIZiEYULKANSwbh3LHkhuHcFuhAHM027h3BHkW/ZHcF4jz/OItlnj8gfxuXmtBrjtPegD63+Ts+y39kLHyVn2G/sj4L5WbZnaye9bNouc4ATJyhAH1P8AJGfYb+yPgsfI6f2G/sj4L5zpXcWtAOZGvWulOyucctEAfQ/yCn+TZ+w34LH9n0vybP2G/BeFU7vEQ7U9iqL2oFvmkwBsJCAPov8As2l+Sp/6bfgsf2VR/JU/9NvwXybab0dpifM/ad8V9QchTN2WMn/6tH8DUAWDroo/kaX+mz4IUt6wgQt82foix/ct95TOlnm09E2P7lvimZAwWFlCAMIWUIEEqFed4eTblm92TRx39SzeN4ikN7j5rd/8lCsdjcXmpUMvOm4DcOC6S8sTZ0u6w4Bidm85ucd58FmyW8Pquw5sb0S78469mUdcrlb7UXHyNPziOm4fVb/7HZu13LpZrKKIAAyIzUcmSmdwhZaSsqPSrgZTrod/DrUhdp2KqBCEJgCEIQB4Zz+D++2b7g/7jkmWGxp4582zb7N9wf8Acclyxs6IhAEetTwq55KXcX4ntbLhkNJHUuDLuNR2Wibbjuo06Jc3Uuy7BB9vuTAgWoZ4alMg7wI9is7puVpbiGfAhWlCkS0F/aDn711bWplpwNAIGyRmgR5/yjvPBVcA2QDEaHrVdeNoHkCXN/4VzaOTrzULnTGZMmY4Jd5VW0YCwQPjCBiNWqS/LevrLkH6LsXqtH/bavkcnPtX1vyB9F2L1Wj+AJAXdQoWK2xCBC/zbeibJ9y3xTKlrm39E2T7lvimVAzCysLKABaVqoa0uOgBPct1VX3VnDSGrznwaP5+5NKxMhWOmKrjUfmSchrAGQj3TwXe2W1zAWskuyxOAxeTadpGrjGgGeUnZPSvUbSpl7gYYMgNdwaOJ8Vxuq0nDFVuF7iXE6tcXZ9F22BAjUR1LuUk3RJJraM3M1tMZmcZnHM4uM75VharW0DMhVl5WTCC+mZBzc3YTv8AzXce9L9Rz6jgGOJJ0B1G+Rsj4bwsU4Sjpbs1wcZ7ei5bWe7EG6HzZ0ncpV336IwPEPbsJAMfrET1hVwZaLKA6rhewkA4SZaTkJBGk5SCptZ1nqhpqNa7YMQEhRXLGyzqfgs22xxz6Mbg6XR7p4KYDISsy1U6NdjabiWPxSNQ2IzG2NnaFe3ZVlhGxpwg7xqPfHYr48jbpkZwpWiahCFoJHifPf8A9fZ/V/4jku2J8tTFz3n/ABCz+r/xHJcpDoxv7CgC/uayPqEMYYLjruG1egUbCabA2JAEdaWuRdnBec4in4hOFWzEDJ09qYiotFYg5jL3Ip02kwNgBJWtpFWekzEOxRqNePKHC5sNzDvBAGtvqtNNzWnQGSdi8L5VWkmsRMxtXrLq/wDd3kjMgnivG7/b88cts96QyuZqOtfXXIH0XYvVaP4AvkRmq+uub/0VYvVaP4AgC6rnRZWtpOnb4IQIoubn0VZPuW+KZEt83Poqyfct8UyIGYWVhBQI42y1tptLnHIe1VtjoFxNR/nO2fZbsHu/5lRTaHVKuPIgOhrMJcTBbmMwAcxmdNdmWb0vGYotDmlwLqjtfJsEgSW6YiIBGgk5ZLp/ES2btpfKan/5UzA3OdtPEDQdqkWqkWCBm37JEhFhtbabGtgBsZEeaeorS3Xo2MiFjnK/l5NMYtOvBS2qtiJwOI/McTHY74yrXkzd4wCu4DHUaI/NaMw2d+Znj2LhYrC15xEgHYOtdX3RWaD5Gp0dcLnOAz2At0XUM06pnM8UL1o25VW4CmGDOXNL4zwgZjEfqy4N1ShaLkc97W43Bzi50NcQ0NH1QOMjNN9ChaGgtdTpFpyIa45g6zIzPWq25860QRhLmdLWAZbO/oxntUcjbdlsdJUixurktSaRUkuyyzfn14iTluyV9TphogAADYMgotMYM/qnXcCdvUdvfvUsLVjSS0Z5ybezKFhCocHifPgP8Qs/q/8AEelezWgZDiEyc+z4t1n9X/iPSxclmDntOqAPUuRVmye7gGq8tLDM9ixct3+TotEgEjEes7FM8iY1TEVZbObhkFj5M1wwtEDbxXa8nFrcslSXJfL6tXCQAADpumJKAKPlrSFnouI1IMbiNF4nb7UXukr1TnXqOcADo2Rl4ryOoEhmKYkiF9dc33oqxeq0fwBfJDDpszX1rze+ibF6rS/AEAXVq2dvghYtezt8EIApObj0VZPuW+KYylzm59FWT7lvimRAGFxttTDTedzT3xkuyq+UFf5sMGrzHYMye+O9NdiI13WVxptLTDiHHOYOKCNNM2t7CVtd1ra01MbSJquGIiWw2GjPYIaNY0U6ztDGDgPYAuDbBLcYJDjLspGbs/Fcyk1s6UU9HG22EQXUnhs6jIsdxI07deKUrTYzUfgghznQ0NJwHeZGwawerNMF5MI84drThJ64yK63BQY1znudoAG4i0QIk7to9gU7xze+zuskFro0tnJplKzE0pbUptxYpPSwiSHDQyJ6lTUeVFWkDIL2tEkgxAG8HwTVarSK7HU2OwtILS+MyDkcI8Sle8LpdSYWu6Qe9sPAycMQMH7Jy0UsjV2iuPqpFxZr5ruAPkX/ADjQ5vRxAAidWnCO0qDXoWijWFYtaKby1pac3NjoiSMgT2jQK8uasWtDT5p807idW/DuVjarMKjHMdo4EHt29a6UFON2cubi6o0o2gOYCND/AFCLE/JwGjXYR1QD4kdiobttJY7yb86jSehBlxGjh+adZV/Y6Ja3PziZPWU4NtnM0kSEIQrkjwrn/wD+ts/3H8R6WOSNqAIy0KZf/wCgh/fKHq/8Ry8/uq+fJaCZSGfSjmtqRDhoDEZRC2Njy873pb5L3r5alTyhwpsnuCZqWYXRyVl6WZ5YQ1xPYIHao3J+7y0Oe5sOOXYFbWq0NAwucG7TJW1irMw5ODupAHkvOjeTW1C0axmNi8meJK9L53Gt+Uy0RIz615yXZf1OiQzgxmfavrfm89FWL1al+EL5Mxe9fWXN36JsXq1L8IQBc2vZ2+CFm1jTt8EIEUfNz6Ksn3LfFMZS7zc+irJ9w3xTEUDNatUNBJyAVJSPlqpefNbkB4e32ngpl9zgG6fbGXis3fTGAQNQCOrYu1pWc+TNpqANznpdEZd5O7bqpRqABVlWxVHuxhzS3RrTiEN3yND2FQLe2s1p6NQdWF47wQfYs8+XgtHi+2bXpeDMUuIAG8gD2rFktlneIxA9R+Cprlujytra6rLsHThwIAOjcjxnuVxyr5MU6jDVY0Me3NxaIxN2zGpGoPCFJY9WyryRviSqFyUSei9+/KoYCrrzvRrHVLPOKQzADGKXCdeBwmSl5/l7OwFlUkPcGdMB0T18YTXabp8tZmtIHlmjE132z9bPju2EDYFytqkN/F2yddWdIAjZBCn2d+eE7gQdpB38R8FR3TeQ8nhMBw1nI92+ZyVnd1XG9zhOENDAdhzJMexPE6aRzlj2ywhZQuNrtTabHPeYa0FxPALWZzqTCqrRyqsrDDq9OeDsUdeGYSDe97V7e4gE06IOTc9PtOjznGdMwFWVrqawdKDppv3SepZpZ0nSNEcF9lNz8W9lW12d1J7Xt+T6tII+kfuXm9CzyQnm+LI2pk4SNnWNojQj/lLNtu003SM2+0aa8OKpDJyOZ43Ho9q5F3cG4umzIAYZzAACbcbGjzh3pG5I2Z1TA/EwBzRJzLjkO5OjLkp6uLncNArERevizNtGJoqNzBEA55Z6Kbyes5FMAzMRnwTDZbuY0dFoHUAstu9rdECPJuc2wUww4j0hmIGY4HgvGq4gr3TneuxxphzRIOscF4baaUJDI7Dmvrfm69E2L1al+EL5IaM19b83fomxerU/whAFxbTp2+CFi3HTt8EJCKbm49FWT7hvimRLfNx6Ksn3DfFMiYyJebAaTu/2qNRqBrAdg9gyHxK6XpWyDN+Z4NGfv9yj5AEnzQJI28O2PeuvAIi0Gmk5zWvdhDiAMnAbYIdmOwrW23o8NObXfqlrvGSrS7QCC4iMRJzAxdsKDeuAuDdNpWVzlHaZZQjLTRwuC8Wkve4gZNa3PFIEknIaySI1EBWlSuKgIOTCCCNC6d8ZgKoabI454S7aQ4gnrwnPtUC+rdRpgeQdDyQ3C0mDvy2QM+xEskmhrFFEjlBcrW0ppk4SW5El2EyILSc9YEcVcXPWxUxOzZ1bkvM8raLMX0iHBrgS2CS4NOYa3bvG+MlacnLwY5sCA4ajjuzUqdp9FH+Ndln/AGTSc8ucwFxzmTDuJaDBPYp7WgCBkFCpWmagaNgcTw3D2qetMKaszSvyCSOcK9ulTs0w13zlTOJAya32E9gTuvJuXlIm9Axxwio2mAdzTAMZ72uRk/E7xK5BaL5ptbhbpAiASSTuG0/0VBFmq1mHBDfsB2WI59EHY7LdPYrqx8hm4pxkjiIcO1M7rraymGtAAAEZDKNFio3aWmeY2bkpaq4DjhaHAOEunI8Bn7FOqc2hLINUzEHoDD3TPtTtZbQGAMOrRG6eK52i9ZkMBceAy79F1bO+FlZyVu/5PTbSqkDBIa4HJwPuM7052dkjUEJYOKOlqfYuTrQ9vmPez9Ex3hVjnflEJ+lX6sdZhR3l232KhsN9AkNrOrNP2g+WnsITBSsIc0FtaqQdCHgj8K0RmpdGOeOUOyFedkD6ZDmyCMwRMhfPfONcLbPXOHIOzDdYlfSRumf+7V/ab/6qhvjmvsdqdir+Ved/lSPwwujg+V6RzzX1pzdn/CbH6tT/AAqg/wDgu7PydX/XenK7bHTstGnQpyGU2hjASXOwtyGep60AbXifN7fBC1vM+b2+CFywKrm59FWT7hqv7RVwtJ13Dich7VQ83XoqyfcNV/WohzSDoeJHtGi6AraDAem90l28RlmdNmizWa0MLZbORJdIBmSCDt6SjW6lWpPaKVRuBwOVRodBBGUtEkZnXcpQrDybXPDcmyeMSBA7+/YhyTY0mlZWvvao0YSGyPzmieOZ0VDe2J4Je5uGJIDgZ2xAMnqTgbSCPoierAfcVV2+1E5BmHI6lrRPZJ9ii8UXtyKLNLpRJtiuSlUsjGPY0jAM4AIy1B2FKdluZlOo9hjE0ubiyxZZTwnI9qcLut4FnaIIc1gEEEAEZSXaYeK0p1KTm4ei/ecsRcdXSMwZSy0+h4uUVtFbyYo4WBuYczo7jlqrm2XO2oQ4iH/bbDX9uxw4FUVpt3yerhwuc85iAOk0fWkkCdh/mruy3s2oARIdtByhTg10zuab2iRdtiDGk4i8nVzonLZA0zlTVDu10h5GhqOj2T7ZUxaY9GeXYKh5Ucj6Nua3yhc17PNe2MQGsGdRKvkLrsSddCtWuG0U8GCqHsY0Yi7Ko8iZyblmMOeuRGcqSLdibBiQM/j1JgVNW5Ogg4ahDowtyBDW7gN/FQnjf6mrHmX7izeVDylZrQchm6NoOje/3K+p2ANaMtiitu8065DiDmDIkZRlr2q4tJyUVH7NU53XEr3WUKNVsHBdKlsw6qzpw5qKT6CTcexfqWIERC5WK8n2Z+0sJzG/4Hiri1UNyq7bQxMPBc9MepLY1PvVgo+VmWkZRqTujf8ABR2X806tcO4+4pLuao97nU3ebTdIB80EgS48IAPaeKYLHaaT5gyGnDJ0cRrGxWeVkV6eKW9ljVvVzsqYj845nsGi5+UbTze6XHeZPaodS2uc7ydnbidtP1W8SdixS5IvLsVStJ4NOXVJ9sJfKQVjhp6/snW+8WENg7/BC1tl2sptaBJ1zOZ2bkLupmZ+3fk4c3Xoqx/cMTGl3m79FWP7hnuTErkSuvhkhh3OP4T8Fo1rSxu0ECXZGcWoHaexcLzvekXtph0uxSYzAEOBzW9iq4jDcIGECRriEg5DZCmmuRSnxIFKwDEWEnLKdDpOfHTYuAumm58PkgcVZ2qyPLpGFro1P1gNs742JdvOzVwThMHPCAAS7jrkCoyxvlZZTVbYw0rhs5+qCBmZc53eCYUDlFbqTAAyAWkRhGjQZectgbPaQNVmx3JUfQa9tUYn0w4BzCRiInOHadiiUbjL7I6TNWozzj3gZZATsCbVKmhRabtMsrnay0MHlmDF9UHYDxH1jtU0cnmg9F7w0/VkHsDiMQHaqa4r1ZgaHTiEtcMJOEjIydBmmU1wASDoJ1nJGNqqZzNST0SKdMNAAEAZALZYaZWVpIAhCEACEIQBS3q2KoO9o9hPxCzWqSpN9UJpl21ufZt/rgqezVyRnsyWXJqRvw/KK/4UvKO0w0R9to/8gmG7bR0R1JY5UD5snc5ru5wKsbrtZDQorTNElcS9qlVxZ5yltqArWozokp9nC0LlmoTaHN1YQ1xaZwudJHSP2Q0EkbcI4pis9y+UM+bTOZIGFz9mQ+q2AOzTeqM2bHVcwZF9J7QZjpAYm9ejh2pzuirioUz+YPZl4K8YqXZDLNx6O9nszabQ1jQ0DYP614rqhC0GIq76fGD9bwQufKB0YP1v3UJCIvN56Ksfq7Pcr60MxNcBkSCO8Kh5vPRVj9XZ7kxJjFdlnY8gOYWOaTBY7C5rhALdhjM6kjr2TbBYiHB4JAzBDsOIwYGYGisLZdzX5+a77Q1y060v2m1eSqimXYnTImYk7AdCeCVRR0m3ovatoGIAZlsk+4BL96vMTOF2IgDKRMkaGNk57Nyk3jaWuZ5zt5iIy3nry+ChULFVrS9rG4XfXe6C7iBnlMqcpOK0UUU+yXYL7HyZlMSHhmF2R6MCMp1/rqWtS0OogNpuc+cIwPI26NxROxRaFj8jm8tc76rGGWzsLiQJUJtZ/lnHU0of1vycR3ADtKzvJKT2VjBRWhrbycpYdMLzm57CWuLjmSdjsydQiz3KQelUlu0BmEujYTOnUAp9ktIqMa9ujhP8l2WrjFmblJGAFlCF2cghCEACEIQBwtn0b/0Xe4qjstDokq7t/wBE/wDQd7iqqyeYVDL2jXgdRYr8qPoanUpV2U8TR1Kv5Vv+ZqcYHeYU24qvRCzG3wXtGlCzaRIhZpuXC1V4CCdOynZWi0UzllUbqJAk4T7HJuuT6EcHPHc9ySDU+eZs+cZtj67dqdbgfNAH85573E+K04jP6hf7+SyQuNa1sb5zgOG3u1UR96k+Y3tcYHcNfYquSXZmjCUukROUx+j/AFv3VhU/KisT5MuqO+vk04QPN7T2oXPuI79lljzceibH6uz3JkS3zb+ibF6uz3JjVCIJb5RWIPY8HWSfGUyqDethFSm7OHBpg9mh3hcTjaO8cuLE7k1dz69IutDvmWuIGodUw64jtE7dvvtLTbHVXANlrBkANseCxVGGnToj6rBijeRPxUiy04aXHKBlwWSUnJmlKtkd+CkJdqNTt6uJO5VN3VjhqVXavJdHF+jfcEV6RqQ9wnORt2+9dbJ54+zjp1NmeBwke5JDY03JShoiYwtnIgYhtE8IVotKdQOAIMg7VutsVSoxyduwQhC6ECEIQAIQhAEe8Pon/oO9xVRiwsA3hWF81Ipx9pwb4n3KttLfM4KGXs14NITeW+Vmfv6P4gu1w1sTGkbQCufKceUIZvcJ7JPgoNwWesA4NwkNeWiSQd8aHesytuomxtJXIdqNfJRLwtGS52W7K7hqwd7o2cF3fyZOtSsRwGFvtMrv2pvwTebGvIs2+820XU3HOKjCANTDgchB3bkzXLfJ8kWU3McS4kFji7A0ga5CDl7e1R61z06Qd5JoLiM3GXPjb0naDqS95epRBZhxUZL4acJlzsy46uAzy4bVb2pRjoj7sJyp9DuHNa0xmdrt58VWG11HkMZLnHRojQamTkBxKhOtb2HA4kOyEEQ44tAxu6NpKbbiufyLS530jonbhA0aD7zvUowcmWyZFjX2JnKC468Uy8taTiyxF32dwhCZuV5+i/X/AHFhaPbRjfqJsxza+iLH6uz3JlSzza+iLH6uxMyoQBc7QJY4DcVusoAWrfSiqXDMOhdqNTo7DI8VZWm7gTibk72HsVZUs0OOWB27VjlhnFxZrjJSRHttlDDDR0XDSdHDPJVgEDg10x+aT/NXY6TS12R1CqXVM8+II4bVyjoYrjacLnaNc6WjgMieEwrRVnJypNmZwH8/FWa249RRkl+TBCELs5BCEIAEIQgCqvUzUpjdLvcPiotrdDCe1SLYZrng0Dvk+Kqb8tWFhG/JZMkts34o/FIXXDHWn7IJ7T0R4qXcdjBLznDnzkSPN6O/bHtXCw0+iXamoeiNsDId+Z7VcXNYywBp1bIPWCfFdenXysXqpVFIvaFgGHaZdtJOW1SjY2gkgDONi3osgNXV5yK1nnkG8aAyO3wSzediGIbiY7HfzTTbnSEt32fm3Ea5x17Paul0CGKjZg6jTJaMTWtcCQCQQ3ZO8SO1TaA6MbsuwaeyEUKeFobuAHcIW4UzoW+WJ+i/X/cQtOWzvov1/wBxCBG3Nr6Isfq7EzJZ5tfRFj9XYmZAwQsLKABQryMtLAMyP2ePWpqrbW6HnqCnkdRO4K2UNO0ux+TcZe0EtdoXtGrTuMZ7lCvOmACRlOQ/WEeKzaelbmYTo15PaD/XaulppeUq06e4gmNwIk9ngsnTNQzXHZ8FOJ2Du/rwVko9lpwJiP5aeyFIW2KpUY27dghCF0IEIQgAWJWVhAFPaXfOvPUO4BKt5Yq1VrG6EwTsA29+nbwVzeFqhpOuMmO0mB7gtvkgoloOrKbqrzvc6B7A2AsbXJtnpxfBL7ONwWT+89OOgCGgaAiIPdiUm783E73E95nxXK4Kpc99Q7GF3VIgDuDu9Sbnp6LTiWjD6h/MvWjRa1TkV0C413ZKhnIVpqQ1U9WnjfTZ9p7Z6pxH2AqdaHzAWLhph9V7/sdAfpOAcfZhHaV2+hov1lCFM6FPl2fof8z9xCxy7H0P+Z+4hAjvzaeiLH9wxMyWebT0RY/uGJmQMEIQgAVLflpwkYc3wQANSTHs+KuSl+zUajnOdo95OcTgaMoAO2ZUsr1RTH3ZUPsbqAxuIfaKnRa0aCczJ2xtPBW10XYaWbiXVH5kxszAHAKVZbkDamNxc9xEYnGe4aAdSsbPZ8MTqJ2nU6lThj3bO5z1SOrGwFshC0kAQhCABCEIAFwttTDTcfzTHXoF3US9aZNJ0bIdG/CQY9iT6HHtFBbIwsA+00DrkfyUvlFZHklzQC008Ds9ASZ9hyVZZLWK1WiBlFTMH80Yx3wD2JxhQxxtM2ZpuEkKdj6DDh0NNwOzUbtgn3kKzujYpl8CKFQj7JPXGfglyxX0G6gj2+5WjUFTZmnyyvkkN8qHbH5QoDeUtMaujrB+Ch2jlPQnz56g4+4Jqcfs49uX0bWipha5x0AKn8mqOGm7eXyeJIBKW6V+NtNdtCmHGXDE6AA1upicyYG7anihQDGwP5niuuSl0Dg49nRCEJCFTl036H/M/cQscuj9D/mfuIQI7c2noix+rsTMlfm0f/hFj9XZ4pmDkDNkLGJEoAysBgQhAGUIQgAQhCABCEIAELCEAZWEIQBRVuSbcZfTe5hJmNQCMwRoQQdM1aWGhUaCKlTym44Q0jhlqpKElFLo6c5SVMiXuPmKn6Dvclu77IC3NMl7n5ip+gfcqS7dFDN2acH4siXjYGjYl42MdI7Amm9ne5L9tb83H2iAf1iAfes0jZDomcgrD88ahH1S79qAP/HLsT8l3knSA8p+qPYSmFbMSqJ5/qHczKEIVSAnc4L48j/mfuIWnOL/ANj/ADP4aECP/9k="/>
          <p:cNvSpPr>
            <a:spLocks noChangeAspect="1" noChangeArrowheads="1"/>
          </p:cNvSpPr>
          <p:nvPr/>
        </p:nvSpPr>
        <p:spPr bwMode="auto">
          <a:xfrm>
            <a:off x="368300" y="-790575"/>
            <a:ext cx="2028825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8" descr="data:image/jpeg;base64,/9j/4AAQSkZJRgABAQAAAQABAAD/2wCEAAkGBhQSEBUUEhQVFRQVFBcUFxcWFBQVFBUVFRgXFhcVGBcXHCYeFxkjGhcUIC8gIycpLSwsFh4xNTAqNSYrLCkBCQoKDgwOGg8PGiwkHyQsLCksKiksLCwqKSksKSksLCksLCksLCwsLCksLCwsLCwsKSksLCwsLCwsKSwsLCwpLP/AABEIAO0A1QMBIgACEQEDEQH/xAAcAAACAgMBAQAAAAAAAAAAAAAABgQFAQIDBwj/xABNEAABAwEFAwcHBwkHBAMBAAABAAIRAwQFEiExQVFhBgcicYGRwRMyNXShsdEUIzNCUnOyU2JygpLCw+HwFSQlg5Oz8TRDotIXVGMI/8QAGQEAAwEBAQAAAAAAAAAAAAAAAAEDBAIF/8QAJhEAAgICAgEEAgMBAAAAAAAAAAECEQMhEjFBBBMiUTJCkbHwYf/aAAwDAQACEQMRAD8A9I5rx/g9j+5HvKaEr82Hoix/cj3lNKAMIWUIAwhZQgQIQsIGZQoNpvMNeGDM7dw/n8RvUtlQFOhWboQhIZiEYULKANSwbh3LHkhuHcFuhAHM027h3BHkW/ZHcF4jz/OItlnj8gfxuXmtBrjtPegD63+Ts+y39kLHyVn2G/sj4L5WbZnaye9bNouc4ATJyhAH1P8AJGfYb+yPgsfI6f2G/sj4L5zpXcWtAOZGvWulOyucctEAfQ/yCn+TZ+w34LH9n0vybP2G/BeFU7vEQ7U9iqL2oFvmkwBsJCAPov8As2l+Sp/6bfgsf2VR/JU/9NvwXybab0dpifM/ad8V9QchTN2WMn/6tH8DUAWDroo/kaX+mz4IUt6wgQt82foix/ct95TOlnm09E2P7lvimZAwWFlCAMIWUIEEqFed4eTblm92TRx39SzeN4ikN7j5rd/8lCsdjcXmpUMvOm4DcOC6S8sTZ0u6w4Bidm85ucd58FmyW8Pquw5sb0S78469mUdcrlb7UXHyNPziOm4fVb/7HZu13LpZrKKIAAyIzUcmSmdwhZaSsqPSrgZTrod/DrUhdp2KqBCEJgCEIQB4Zz+D++2b7g/7jkmWGxp4582zb7N9wf8Acclyxs6IhAEetTwq55KXcX4ntbLhkNJHUuDLuNR2Wibbjuo06Jc3Uuy7BB9vuTAgWoZ4alMg7wI9is7puVpbiGfAhWlCkS0F/aDn711bWplpwNAIGyRmgR5/yjvPBVcA2QDEaHrVdeNoHkCXN/4VzaOTrzULnTGZMmY4Jd5VW0YCwQPjCBiNWqS/LevrLkH6LsXqtH/bavkcnPtX1vyB9F2L1Wj+AJAXdQoWK2xCBC/zbeibJ9y3xTKlrm39E2T7lvimVAzCysLKABaVqoa0uOgBPct1VX3VnDSGrznwaP5+5NKxMhWOmKrjUfmSchrAGQj3TwXe2W1zAWskuyxOAxeTadpGrjGgGeUnZPSvUbSpl7gYYMgNdwaOJ8Vxuq0nDFVuF7iXE6tcXZ9F22BAjUR1LuUk3RJJraM3M1tMZmcZnHM4uM75VharW0DMhVl5WTCC+mZBzc3YTv8AzXce9L9Rz6jgGOJJ0B1G+Rsj4bwsU4Sjpbs1wcZ7ei5bWe7EG6HzZ0ncpV336IwPEPbsJAMfrET1hVwZaLKA6rhewkA4SZaTkJBGk5SCptZ1nqhpqNa7YMQEhRXLGyzqfgs22xxz6Mbg6XR7p4KYDISsy1U6NdjabiWPxSNQ2IzG2NnaFe3ZVlhGxpwg7xqPfHYr48jbpkZwpWiahCFoJHifPf8A9fZ/V/4jku2J8tTFz3n/ABCz+r/xHJcpDoxv7CgC/uayPqEMYYLjruG1egUbCabA2JAEdaWuRdnBec4in4hOFWzEDJ09qYiotFYg5jL3Ip02kwNgBJWtpFWekzEOxRqNePKHC5sNzDvBAGtvqtNNzWnQGSdi8L5VWkmsRMxtXrLq/wDd3kjMgnivG7/b88cts96QyuZqOtfXXIH0XYvVaP4AvkRmq+uub/0VYvVaP4AgC6rnRZWtpOnb4IQIoubn0VZPuW+KZEt83Poqyfct8UyIGYWVhBQI42y1tptLnHIe1VtjoFxNR/nO2fZbsHu/5lRTaHVKuPIgOhrMJcTBbmMwAcxmdNdmWb0vGYotDmlwLqjtfJsEgSW6YiIBGgk5ZLp/ES2btpfKan/5UzA3OdtPEDQdqkWqkWCBm37JEhFhtbabGtgBsZEeaeorS3Xo2MiFjnK/l5NMYtOvBS2qtiJwOI/McTHY74yrXkzd4wCu4DHUaI/NaMw2d+Znj2LhYrC15xEgHYOtdX3RWaD5Gp0dcLnOAz2At0XUM06pnM8UL1o25VW4CmGDOXNL4zwgZjEfqy4N1ShaLkc97W43Bzi50NcQ0NH1QOMjNN9ChaGgtdTpFpyIa45g6zIzPWq25860QRhLmdLWAZbO/oxntUcjbdlsdJUixurktSaRUkuyyzfn14iTluyV9TphogAADYMgotMYM/qnXcCdvUdvfvUsLVjSS0Z5ybezKFhCocHifPgP8Qs/q/8AEelezWgZDiEyc+z4t1n9X/iPSxclmDntOqAPUuRVmye7gGq8tLDM9ixct3+TotEgEjEes7FM8iY1TEVZbObhkFj5M1wwtEDbxXa8nFrcslSXJfL6tXCQAADpumJKAKPlrSFnouI1IMbiNF4nb7UXukr1TnXqOcADo2Rl4ryOoEhmKYkiF9dc33oqxeq0fwBfJDDpszX1rze+ibF6rS/AEAXVq2dvghYtezt8EIApObj0VZPuW+KYylzm59FWT7lvimRAGFxttTDTedzT3xkuyq+UFf5sMGrzHYMye+O9NdiI13WVxptLTDiHHOYOKCNNM2t7CVtd1ra01MbSJquGIiWw2GjPYIaNY0U6ztDGDgPYAuDbBLcYJDjLspGbs/Fcyk1s6UU9HG22EQXUnhs6jIsdxI07deKUrTYzUfgghznQ0NJwHeZGwawerNMF5MI84drThJ64yK63BQY1znudoAG4i0QIk7to9gU7xze+zuskFro0tnJplKzE0pbUptxYpPSwiSHDQyJ6lTUeVFWkDIL2tEkgxAG8HwTVarSK7HU2OwtILS+MyDkcI8Sle8LpdSYWu6Qe9sPAycMQMH7Jy0UsjV2iuPqpFxZr5ruAPkX/ADjQ5vRxAAidWnCO0qDXoWijWFYtaKby1pac3NjoiSMgT2jQK8uasWtDT5p807idW/DuVjarMKjHMdo4EHt29a6UFON2cubi6o0o2gOYCND/AFCLE/JwGjXYR1QD4kdiobttJY7yb86jSehBlxGjh+adZV/Y6Ja3PziZPWU4NtnM0kSEIQrkjwrn/wD+ts/3H8R6WOSNqAIy0KZf/wCgh/fKHq/8Ry8/uq+fJaCZSGfSjmtqRDhoDEZRC2Njy873pb5L3r5alTyhwpsnuCZqWYXRyVl6WZ5YQ1xPYIHao3J+7y0Oe5sOOXYFbWq0NAwucG7TJW1irMw5ODupAHkvOjeTW1C0axmNi8meJK9L53Gt+Uy0RIz615yXZf1OiQzgxmfavrfm89FWL1al+EL5Mxe9fWXN36JsXq1L8IQBc2vZ2+CFm1jTt8EIEUfNz6Ksn3LfFMZS7zc+irJ9w3xTEUDNatUNBJyAVJSPlqpefNbkB4e32ngpl9zgG6fbGXis3fTGAQNQCOrYu1pWc+TNpqANznpdEZd5O7bqpRqABVlWxVHuxhzS3RrTiEN3yND2FQLe2s1p6NQdWF47wQfYs8+XgtHi+2bXpeDMUuIAG8gD2rFktlneIxA9R+Cprlujytra6rLsHThwIAOjcjxnuVxyr5MU6jDVY0Me3NxaIxN2zGpGoPCFJY9WyryRviSqFyUSei9+/KoYCrrzvRrHVLPOKQzADGKXCdeBwmSl5/l7OwFlUkPcGdMB0T18YTXabp8tZmtIHlmjE132z9bPju2EDYFytqkN/F2yddWdIAjZBCn2d+eE7gQdpB38R8FR3TeQ8nhMBw1nI92+ZyVnd1XG9zhOENDAdhzJMexPE6aRzlj2ywhZQuNrtTabHPeYa0FxPALWZzqTCqrRyqsrDDq9OeDsUdeGYSDe97V7e4gE06IOTc9PtOjznGdMwFWVrqawdKDppv3SepZpZ0nSNEcF9lNz8W9lW12d1J7Xt+T6tII+kfuXm9CzyQnm+LI2pk4SNnWNojQj/lLNtu003SM2+0aa8OKpDJyOZ43Ho9q5F3cG4umzIAYZzAACbcbGjzh3pG5I2Z1TA/EwBzRJzLjkO5OjLkp6uLncNArERevizNtGJoqNzBEA55Z6Kbyes5FMAzMRnwTDZbuY0dFoHUAstu9rdECPJuc2wUww4j0hmIGY4HgvGq4gr3TneuxxphzRIOscF4baaUJDI7Dmvrfm69E2L1al+EL5IaM19b83fomxerU/whAFxbTp2+CFi3HTt8EJCKbm49FWT7hvimRLfNx6Ksn3DfFMiYyJebAaTu/2qNRqBrAdg9gyHxK6XpWyDN+Z4NGfv9yj5AEnzQJI28O2PeuvAIi0Gmk5zWvdhDiAMnAbYIdmOwrW23o8NObXfqlrvGSrS7QCC4iMRJzAxdsKDeuAuDdNpWVzlHaZZQjLTRwuC8Wkve4gZNa3PFIEknIaySI1EBWlSuKgIOTCCCNC6d8ZgKoabI454S7aQ4gnrwnPtUC+rdRpgeQdDyQ3C0mDvy2QM+xEskmhrFFEjlBcrW0ppk4SW5El2EyILSc9YEcVcXPWxUxOzZ1bkvM8raLMX0iHBrgS2CS4NOYa3bvG+MlacnLwY5sCA4ajjuzUqdp9FH+Ndln/AGTSc8ucwFxzmTDuJaDBPYp7WgCBkFCpWmagaNgcTw3D2qetMKaszSvyCSOcK9ulTs0w13zlTOJAya32E9gTuvJuXlIm9Axxwio2mAdzTAMZ72uRk/E7xK5BaL5ptbhbpAiASSTuG0/0VBFmq1mHBDfsB2WI59EHY7LdPYrqx8hm4pxkjiIcO1M7rraymGtAAAEZDKNFio3aWmeY2bkpaq4DjhaHAOEunI8Bn7FOqc2hLINUzEHoDD3TPtTtZbQGAMOrRG6eK52i9ZkMBceAy79F1bO+FlZyVu/5PTbSqkDBIa4HJwPuM7052dkjUEJYOKOlqfYuTrQ9vmPez9Ex3hVjnflEJ+lX6sdZhR3l232KhsN9AkNrOrNP2g+WnsITBSsIc0FtaqQdCHgj8K0RmpdGOeOUOyFedkD6ZDmyCMwRMhfPfONcLbPXOHIOzDdYlfSRumf+7V/ab/6qhvjmvsdqdir+Ved/lSPwwujg+V6RzzX1pzdn/CbH6tT/AAqg/wDgu7PydX/XenK7bHTstGnQpyGU2hjASXOwtyGep60AbXifN7fBC1vM+b2+CFywKrm59FWT7hqv7RVwtJ13Dich7VQ83XoqyfcNV/WohzSDoeJHtGi6AraDAem90l28RlmdNmizWa0MLZbORJdIBmSCDt6SjW6lWpPaKVRuBwOVRodBBGUtEkZnXcpQrDybXPDcmyeMSBA7+/YhyTY0mlZWvvao0YSGyPzmieOZ0VDe2J4Je5uGJIDgZ2xAMnqTgbSCPoierAfcVV2+1E5BmHI6lrRPZJ9ii8UXtyKLNLpRJtiuSlUsjGPY0jAM4AIy1B2FKdluZlOo9hjE0ubiyxZZTwnI9qcLut4FnaIIc1gEEEAEZSXaYeK0p1KTm4ei/ecsRcdXSMwZSy0+h4uUVtFbyYo4WBuYczo7jlqrm2XO2oQ4iH/bbDX9uxw4FUVpt3yerhwuc85iAOk0fWkkCdh/mruy3s2oARIdtByhTg10zuab2iRdtiDGk4i8nVzonLZA0zlTVDu10h5GhqOj2T7ZUxaY9GeXYKh5Ucj6Nua3yhc17PNe2MQGsGdRKvkLrsSddCtWuG0U8GCqHsY0Yi7Ko8iZyblmMOeuRGcqSLdibBiQM/j1JgVNW5Ogg4ahDowtyBDW7gN/FQnjf6mrHmX7izeVDylZrQchm6NoOje/3K+p2ANaMtiitu8065DiDmDIkZRlr2q4tJyUVH7NU53XEr3WUKNVsHBdKlsw6qzpw5qKT6CTcexfqWIERC5WK8n2Z+0sJzG/4Hiri1UNyq7bQxMPBc9MepLY1PvVgo+VmWkZRqTujf8ABR2X806tcO4+4pLuao97nU3ebTdIB80EgS48IAPaeKYLHaaT5gyGnDJ0cRrGxWeVkV6eKW9ljVvVzsqYj845nsGi5+UbTze6XHeZPaodS2uc7ydnbidtP1W8SdixS5IvLsVStJ4NOXVJ9sJfKQVjhp6/snW+8WENg7/BC1tl2sptaBJ1zOZ2bkLupmZ+3fk4c3Xoqx/cMTGl3m79FWP7hnuTErkSuvhkhh3OP4T8Fo1rSxu0ECXZGcWoHaexcLzvekXtph0uxSYzAEOBzW9iq4jDcIGECRriEg5DZCmmuRSnxIFKwDEWEnLKdDpOfHTYuAumm58PkgcVZ2qyPLpGFro1P1gNs742JdvOzVwThMHPCAAS7jrkCoyxvlZZTVbYw0rhs5+qCBmZc53eCYUDlFbqTAAyAWkRhGjQZectgbPaQNVmx3JUfQa9tUYn0w4BzCRiInOHadiiUbjL7I6TNWozzj3gZZATsCbVKmhRabtMsrnay0MHlmDF9UHYDxH1jtU0cnmg9F7w0/VkHsDiMQHaqa4r1ZgaHTiEtcMJOEjIydBmmU1wASDoJ1nJGNqqZzNST0SKdMNAAEAZALZYaZWVpIAhCEACEIQBS3q2KoO9o9hPxCzWqSpN9UJpl21ufZt/rgqezVyRnsyWXJqRvw/KK/4UvKO0w0R9to/8gmG7bR0R1JY5UD5snc5ru5wKsbrtZDQorTNElcS9qlVxZ5yltqArWozokp9nC0LlmoTaHN1YQ1xaZwudJHSP2Q0EkbcI4pis9y+UM+bTOZIGFz9mQ+q2AOzTeqM2bHVcwZF9J7QZjpAYm9ejh2pzuirioUz+YPZl4K8YqXZDLNx6O9nszabQ1jQ0DYP614rqhC0GIq76fGD9bwQufKB0YP1v3UJCIvN56Ksfq7Pcr60MxNcBkSCO8Kh5vPRVj9XZ7kxJjFdlnY8gOYWOaTBY7C5rhALdhjM6kjr2TbBYiHB4JAzBDsOIwYGYGisLZdzX5+a77Q1y060v2m1eSqimXYnTImYk7AdCeCVRR0m3ovatoGIAZlsk+4BL96vMTOF2IgDKRMkaGNk57Nyk3jaWuZ5zt5iIy3nry+ChULFVrS9rG4XfXe6C7iBnlMqcpOK0UUU+yXYL7HyZlMSHhmF2R6MCMp1/rqWtS0OogNpuc+cIwPI26NxROxRaFj8jm8tc76rGGWzsLiQJUJtZ/lnHU0of1vycR3ADtKzvJKT2VjBRWhrbycpYdMLzm57CWuLjmSdjsydQiz3KQelUlu0BmEujYTOnUAp9ktIqMa9ujhP8l2WrjFmblJGAFlCF2cghCEACEIQBwtn0b/0Xe4qjstDokq7t/wBE/wDQd7iqqyeYVDL2jXgdRYr8qPoanUpV2U8TR1Kv5Vv+ZqcYHeYU24qvRCzG3wXtGlCzaRIhZpuXC1V4CCdOynZWi0UzllUbqJAk4T7HJuuT6EcHPHc9ySDU+eZs+cZtj67dqdbgfNAH85573E+K04jP6hf7+SyQuNa1sb5zgOG3u1UR96k+Y3tcYHcNfYquSXZmjCUukROUx+j/AFv3VhU/KisT5MuqO+vk04QPN7T2oXPuI79lljzceibH6uz3JkS3zb+ibF6uz3JjVCIJb5RWIPY8HWSfGUyqDethFSm7OHBpg9mh3hcTjaO8cuLE7k1dz69IutDvmWuIGodUw64jtE7dvvtLTbHVXANlrBkANseCxVGGnToj6rBijeRPxUiy04aXHKBlwWSUnJmlKtkd+CkJdqNTt6uJO5VN3VjhqVXavJdHF+jfcEV6RqQ9wnORt2+9dbJ54+zjp1NmeBwke5JDY03JShoiYwtnIgYhtE8IVotKdQOAIMg7VutsVSoxyduwQhC6ECEIQAIQhAEe8Pon/oO9xVRiwsA3hWF81Ipx9pwb4n3KttLfM4KGXs14NITeW+Vmfv6P4gu1w1sTGkbQCufKceUIZvcJ7JPgoNwWesA4NwkNeWiSQd8aHesytuomxtJXIdqNfJRLwtGS52W7K7hqwd7o2cF3fyZOtSsRwGFvtMrv2pvwTebGvIs2+820XU3HOKjCANTDgchB3bkzXLfJ8kWU3McS4kFji7A0ga5CDl7e1R61z06Qd5JoLiM3GXPjb0naDqS95epRBZhxUZL4acJlzsy46uAzy4bVb2pRjoj7sJyp9DuHNa0xmdrt58VWG11HkMZLnHRojQamTkBxKhOtb2HA4kOyEEQ44tAxu6NpKbbiufyLS530jonbhA0aD7zvUowcmWyZFjX2JnKC468Uy8taTiyxF32dwhCZuV5+i/X/AHFhaPbRjfqJsxza+iLH6uz3JlSzza+iLH6uxMyoQBc7QJY4DcVusoAWrfSiqXDMOhdqNTo7DI8VZWm7gTibk72HsVZUs0OOWB27VjlhnFxZrjJSRHttlDDDR0XDSdHDPJVgEDg10x+aT/NXY6TS12R1CqXVM8+II4bVyjoYrjacLnaNc6WjgMieEwrRVnJypNmZwH8/FWa249RRkl+TBCELs5BCEIAEIQgCqvUzUpjdLvcPiotrdDCe1SLYZrng0Dvk+Kqb8tWFhG/JZMkts34o/FIXXDHWn7IJ7T0R4qXcdjBLznDnzkSPN6O/bHtXCw0+iXamoeiNsDId+Z7VcXNYywBp1bIPWCfFdenXysXqpVFIvaFgGHaZdtJOW1SjY2gkgDONi3osgNXV5yK1nnkG8aAyO3wSzediGIbiY7HfzTTbnSEt32fm3Ea5x17Paul0CGKjZg6jTJaMTWtcCQCQQ3ZO8SO1TaA6MbsuwaeyEUKeFobuAHcIW4UzoW+WJ+i/X/cQtOWzvov1/wBxCBG3Nr6Isfq7EzJZ5tfRFj9XYmZAwQsLKABQryMtLAMyP2ePWpqrbW6HnqCnkdRO4K2UNO0ux+TcZe0EtdoXtGrTuMZ7lCvOmACRlOQ/WEeKzaelbmYTo15PaD/XaulppeUq06e4gmNwIk9ngsnTNQzXHZ8FOJ2Du/rwVko9lpwJiP5aeyFIW2KpUY27dghCF0IEIQgAWJWVhAFPaXfOvPUO4BKt5Yq1VrG6EwTsA29+nbwVzeFqhpOuMmO0mB7gtvkgoloOrKbqrzvc6B7A2AsbXJtnpxfBL7ONwWT+89OOgCGgaAiIPdiUm783E73E95nxXK4Kpc99Q7GF3VIgDuDu9Sbnp6LTiWjD6h/MvWjRa1TkV0C413ZKhnIVpqQ1U9WnjfTZ9p7Z6pxH2AqdaHzAWLhph9V7/sdAfpOAcfZhHaV2+hov1lCFM6FPl2fof8z9xCxy7H0P+Z+4hAjvzaeiLH9wxMyWebT0RY/uGJmQMEIQgAVLflpwkYc3wQANSTHs+KuSl+zUajnOdo95OcTgaMoAO2ZUsr1RTH3ZUPsbqAxuIfaKnRa0aCczJ2xtPBW10XYaWbiXVH5kxszAHAKVZbkDamNxc9xEYnGe4aAdSsbPZ8MTqJ2nU6lThj3bO5z1SOrGwFshC0kAQhCABCEIAFwttTDTcfzTHXoF3US9aZNJ0bIdG/CQY9iT6HHtFBbIwsA+00DrkfyUvlFZHklzQC008Ds9ASZ9hyVZZLWK1WiBlFTMH80Yx3wD2JxhQxxtM2ZpuEkKdj6DDh0NNwOzUbtgn3kKzujYpl8CKFQj7JPXGfglyxX0G6gj2+5WjUFTZmnyyvkkN8qHbH5QoDeUtMaujrB+Ch2jlPQnz56g4+4Jqcfs49uX0bWipha5x0AKn8mqOGm7eXyeJIBKW6V+NtNdtCmHGXDE6AA1upicyYG7anihQDGwP5niuuSl0Dg49nRCEJCFTl036H/M/cQscuj9D/mfuIQI7c2noix+rsTMlfm0f/hFj9XZ4pmDkDNkLGJEoAysBgQhAGUIQgAQhCABCEIAELCEAZWEIQBRVuSbcZfTe5hJmNQCMwRoQQdM1aWGhUaCKlTym44Q0jhlqpKElFLo6c5SVMiXuPmKn6Dvclu77IC3NMl7n5ip+gfcqS7dFDN2acH4siXjYGjYl42MdI7Amm9ne5L9tb83H2iAf1iAfes0jZDomcgrD88ahH1S79qAP/HLsT8l3knSA8p+qPYSmFbMSqJ5/qHczKEIVSAnc4L48j/mfuIWnOL/ANj/ADP4aECP/9k="/>
          <p:cNvSpPr>
            <a:spLocks noChangeAspect="1" noChangeArrowheads="1"/>
          </p:cNvSpPr>
          <p:nvPr/>
        </p:nvSpPr>
        <p:spPr bwMode="auto">
          <a:xfrm>
            <a:off x="520700" y="-638175"/>
            <a:ext cx="2028825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 descr="data:image/jpeg;base64,/9j/4AAQSkZJRgABAQAAAQABAAD/2wCEAAkGBhQSEBUUEhQVFRQVFBcUFxcWFBQVFBUVFRgXFhcVGBcXHCYeFxkjGhcUIC8gIycpLSwsFh4xNTAqNSYrLCkBCQoKDgwOGg8PGiwkHyQsLCksKiksLCwqKSksKSksLCksLCksLCwsLCksLCwsLCwsKSksLCwsLCwsKSwsLCwpLP/AABEIAO0A1QMBIgACEQEDEQH/xAAcAAACAgMBAQAAAAAAAAAAAAAABgQFAQIDBwj/xABNEAABAwEFAwcHBwkHBAMBAAABAAIRAwQFEiExQVFhBgcicYGRwRMyNXShsdEUIzNCUnOyU2JygpLCw+HwFSQlg5Oz8TRDotIXVGMI/8QAGQEAAwEBAQAAAAAAAAAAAAAAAAEDBAIF/8QAJhEAAgICAgEEAgMBAAAAAAAAAAECEQMhEjFBBBMiUTJCkbHwYf/aAAwDAQACEQMRAD8A9I5rx/g9j+5HvKaEr82Hoix/cj3lNKAMIWUIAwhZQgQIQsIGZQoNpvMNeGDM7dw/n8RvUtlQFOhWboQhIZiEYULKANSwbh3LHkhuHcFuhAHM027h3BHkW/ZHcF4jz/OItlnj8gfxuXmtBrjtPegD63+Ts+y39kLHyVn2G/sj4L5WbZnaye9bNouc4ATJyhAH1P8AJGfYb+yPgsfI6f2G/sj4L5zpXcWtAOZGvWulOyucctEAfQ/yCn+TZ+w34LH9n0vybP2G/BeFU7vEQ7U9iqL2oFvmkwBsJCAPov8As2l+Sp/6bfgsf2VR/JU/9NvwXybab0dpifM/ad8V9QchTN2WMn/6tH8DUAWDroo/kaX+mz4IUt6wgQt82foix/ct95TOlnm09E2P7lvimZAwWFlCAMIWUIEEqFed4eTblm92TRx39SzeN4ikN7j5rd/8lCsdjcXmpUMvOm4DcOC6S8sTZ0u6w4Bidm85ucd58FmyW8Pquw5sb0S78469mUdcrlb7UXHyNPziOm4fVb/7HZu13LpZrKKIAAyIzUcmSmdwhZaSsqPSrgZTrod/DrUhdp2KqBCEJgCEIQB4Zz+D++2b7g/7jkmWGxp4582zb7N9wf8Acclyxs6IhAEetTwq55KXcX4ntbLhkNJHUuDLuNR2Wibbjuo06Jc3Uuy7BB9vuTAgWoZ4alMg7wI9is7puVpbiGfAhWlCkS0F/aDn711bWplpwNAIGyRmgR5/yjvPBVcA2QDEaHrVdeNoHkCXN/4VzaOTrzULnTGZMmY4Jd5VW0YCwQPjCBiNWqS/LevrLkH6LsXqtH/bavkcnPtX1vyB9F2L1Wj+AJAXdQoWK2xCBC/zbeibJ9y3xTKlrm39E2T7lvimVAzCysLKABaVqoa0uOgBPct1VX3VnDSGrznwaP5+5NKxMhWOmKrjUfmSchrAGQj3TwXe2W1zAWskuyxOAxeTadpGrjGgGeUnZPSvUbSpl7gYYMgNdwaOJ8Vxuq0nDFVuF7iXE6tcXZ9F22BAjUR1LuUk3RJJraM3M1tMZmcZnHM4uM75VharW0DMhVl5WTCC+mZBzc3YTv8AzXce9L9Rz6jgGOJJ0B1G+Rsj4bwsU4Sjpbs1wcZ7ei5bWe7EG6HzZ0ncpV336IwPEPbsJAMfrET1hVwZaLKA6rhewkA4SZaTkJBGk5SCptZ1nqhpqNa7YMQEhRXLGyzqfgs22xxz6Mbg6XR7p4KYDISsy1U6NdjabiWPxSNQ2IzG2NnaFe3ZVlhGxpwg7xqPfHYr48jbpkZwpWiahCFoJHifPf8A9fZ/V/4jku2J8tTFz3n/ABCz+r/xHJcpDoxv7CgC/uayPqEMYYLjruG1egUbCabA2JAEdaWuRdnBec4in4hOFWzEDJ09qYiotFYg5jL3Ip02kwNgBJWtpFWekzEOxRqNePKHC5sNzDvBAGtvqtNNzWnQGSdi8L5VWkmsRMxtXrLq/wDd3kjMgnivG7/b88cts96QyuZqOtfXXIH0XYvVaP4AvkRmq+uub/0VYvVaP4AgC6rnRZWtpOnb4IQIoubn0VZPuW+KZEt83Poqyfct8UyIGYWVhBQI42y1tptLnHIe1VtjoFxNR/nO2fZbsHu/5lRTaHVKuPIgOhrMJcTBbmMwAcxmdNdmWb0vGYotDmlwLqjtfJsEgSW6YiIBGgk5ZLp/ES2btpfKan/5UzA3OdtPEDQdqkWqkWCBm37JEhFhtbabGtgBsZEeaeorS3Xo2MiFjnK/l5NMYtOvBS2qtiJwOI/McTHY74yrXkzd4wCu4DHUaI/NaMw2d+Znj2LhYrC15xEgHYOtdX3RWaD5Gp0dcLnOAz2At0XUM06pnM8UL1o25VW4CmGDOXNL4zwgZjEfqy4N1ShaLkc97W43Bzi50NcQ0NH1QOMjNN9ChaGgtdTpFpyIa45g6zIzPWq25860QRhLmdLWAZbO/oxntUcjbdlsdJUixurktSaRUkuyyzfn14iTluyV9TphogAADYMgotMYM/qnXcCdvUdvfvUsLVjSS0Z5ybezKFhCocHifPgP8Qs/q/8AEelezWgZDiEyc+z4t1n9X/iPSxclmDntOqAPUuRVmye7gGq8tLDM9ixct3+TotEgEjEes7FM8iY1TEVZbObhkFj5M1wwtEDbxXa8nFrcslSXJfL6tXCQAADpumJKAKPlrSFnouI1IMbiNF4nb7UXukr1TnXqOcADo2Rl4ryOoEhmKYkiF9dc33oqxeq0fwBfJDDpszX1rze+ibF6rS/AEAXVq2dvghYtezt8EIApObj0VZPuW+KYylzm59FWT7lvimRAGFxttTDTedzT3xkuyq+UFf5sMGrzHYMye+O9NdiI13WVxptLTDiHHOYOKCNNM2t7CVtd1ra01MbSJquGIiWw2GjPYIaNY0U6ztDGDgPYAuDbBLcYJDjLspGbs/Fcyk1s6UU9HG22EQXUnhs6jIsdxI07deKUrTYzUfgghznQ0NJwHeZGwawerNMF5MI84drThJ64yK63BQY1znudoAG4i0QIk7to9gU7xze+zuskFro0tnJplKzE0pbUptxYpPSwiSHDQyJ6lTUeVFWkDIL2tEkgxAG8HwTVarSK7HU2OwtILS+MyDkcI8Sle8LpdSYWu6Qe9sPAycMQMH7Jy0UsjV2iuPqpFxZr5ruAPkX/ADjQ5vRxAAidWnCO0qDXoWijWFYtaKby1pac3NjoiSMgT2jQK8uasWtDT5p807idW/DuVjarMKjHMdo4EHt29a6UFON2cubi6o0o2gOYCND/AFCLE/JwGjXYR1QD4kdiobttJY7yb86jSehBlxGjh+adZV/Y6Ja3PziZPWU4NtnM0kSEIQrkjwrn/wD+ts/3H8R6WOSNqAIy0KZf/wCgh/fKHq/8Ry8/uq+fJaCZSGfSjmtqRDhoDEZRC2Njy873pb5L3r5alTyhwpsnuCZqWYXRyVl6WZ5YQ1xPYIHao3J+7y0Oe5sOOXYFbWq0NAwucG7TJW1irMw5ODupAHkvOjeTW1C0axmNi8meJK9L53Gt+Uy0RIz615yXZf1OiQzgxmfavrfm89FWL1al+EL5Mxe9fWXN36JsXq1L8IQBc2vZ2+CFm1jTt8EIEUfNz6Ksn3LfFMZS7zc+irJ9w3xTEUDNatUNBJyAVJSPlqpefNbkB4e32ngpl9zgG6fbGXis3fTGAQNQCOrYu1pWc+TNpqANznpdEZd5O7bqpRqABVlWxVHuxhzS3RrTiEN3yND2FQLe2s1p6NQdWF47wQfYs8+XgtHi+2bXpeDMUuIAG8gD2rFktlneIxA9R+Cprlujytra6rLsHThwIAOjcjxnuVxyr5MU6jDVY0Me3NxaIxN2zGpGoPCFJY9WyryRviSqFyUSei9+/KoYCrrzvRrHVLPOKQzADGKXCdeBwmSl5/l7OwFlUkPcGdMB0T18YTXabp8tZmtIHlmjE132z9bPju2EDYFytqkN/F2yddWdIAjZBCn2d+eE7gQdpB38R8FR3TeQ8nhMBw1nI92+ZyVnd1XG9zhOENDAdhzJMexPE6aRzlj2ywhZQuNrtTabHPeYa0FxPALWZzqTCqrRyqsrDDq9OeDsUdeGYSDe97V7e4gE06IOTc9PtOjznGdMwFWVrqawdKDppv3SepZpZ0nSNEcF9lNz8W9lW12d1J7Xt+T6tII+kfuXm9CzyQnm+LI2pk4SNnWNojQj/lLNtu003SM2+0aa8OKpDJyOZ43Ho9q5F3cG4umzIAYZzAACbcbGjzh3pG5I2Z1TA/EwBzRJzLjkO5OjLkp6uLncNArERevizNtGJoqNzBEA55Z6Kbyes5FMAzMRnwTDZbuY0dFoHUAstu9rdECPJuc2wUww4j0hmIGY4HgvGq4gr3TneuxxphzRIOscF4baaUJDI7Dmvrfm69E2L1al+EL5IaM19b83fomxerU/whAFxbTp2+CFi3HTt8EJCKbm49FWT7hvimRLfNx6Ksn3DfFMiYyJebAaTu/2qNRqBrAdg9gyHxK6XpWyDN+Z4NGfv9yj5AEnzQJI28O2PeuvAIi0Gmk5zWvdhDiAMnAbYIdmOwrW23o8NObXfqlrvGSrS7QCC4iMRJzAxdsKDeuAuDdNpWVzlHaZZQjLTRwuC8Wkve4gZNa3PFIEknIaySI1EBWlSuKgIOTCCCNC6d8ZgKoabI454S7aQ4gnrwnPtUC+rdRpgeQdDyQ3C0mDvy2QM+xEskmhrFFEjlBcrW0ppk4SW5El2EyILSc9YEcVcXPWxUxOzZ1bkvM8raLMX0iHBrgS2CS4NOYa3bvG+MlacnLwY5sCA4ajjuzUqdp9FH+Ndln/AGTSc8ucwFxzmTDuJaDBPYp7WgCBkFCpWmagaNgcTw3D2qetMKaszSvyCSOcK9ulTs0w13zlTOJAya32E9gTuvJuXlIm9Axxwio2mAdzTAMZ72uRk/E7xK5BaL5ptbhbpAiASSTuG0/0VBFmq1mHBDfsB2WI59EHY7LdPYrqx8hm4pxkjiIcO1M7rraymGtAAAEZDKNFio3aWmeY2bkpaq4DjhaHAOEunI8Bn7FOqc2hLINUzEHoDD3TPtTtZbQGAMOrRG6eK52i9ZkMBceAy79F1bO+FlZyVu/5PTbSqkDBIa4HJwPuM7052dkjUEJYOKOlqfYuTrQ9vmPez9Ex3hVjnflEJ+lX6sdZhR3l232KhsN9AkNrOrNP2g+WnsITBSsIc0FtaqQdCHgj8K0RmpdGOeOUOyFedkD6ZDmyCMwRMhfPfONcLbPXOHIOzDdYlfSRumf+7V/ab/6qhvjmvsdqdir+Ved/lSPwwujg+V6RzzX1pzdn/CbH6tT/AAqg/wDgu7PydX/XenK7bHTstGnQpyGU2hjASXOwtyGep60AbXifN7fBC1vM+b2+CFywKrm59FWT7hqv7RVwtJ13Dich7VQ83XoqyfcNV/WohzSDoeJHtGi6AraDAem90l28RlmdNmizWa0MLZbORJdIBmSCDt6SjW6lWpPaKVRuBwOVRodBBGUtEkZnXcpQrDybXPDcmyeMSBA7+/YhyTY0mlZWvvao0YSGyPzmieOZ0VDe2J4Je5uGJIDgZ2xAMnqTgbSCPoierAfcVV2+1E5BmHI6lrRPZJ9ii8UXtyKLNLpRJtiuSlUsjGPY0jAM4AIy1B2FKdluZlOo9hjE0ubiyxZZTwnI9qcLut4FnaIIc1gEEEAEZSXaYeK0p1KTm4ei/ecsRcdXSMwZSy0+h4uUVtFbyYo4WBuYczo7jlqrm2XO2oQ4iH/bbDX9uxw4FUVpt3yerhwuc85iAOk0fWkkCdh/mruy3s2oARIdtByhTg10zuab2iRdtiDGk4i8nVzonLZA0zlTVDu10h5GhqOj2T7ZUxaY9GeXYKh5Ucj6Nua3yhc17PNe2MQGsGdRKvkLrsSddCtWuG0U8GCqHsY0Yi7Ko8iZyblmMOeuRGcqSLdibBiQM/j1JgVNW5Ogg4ahDowtyBDW7gN/FQnjf6mrHmX7izeVDylZrQchm6NoOje/3K+p2ANaMtiitu8065DiDmDIkZRlr2q4tJyUVH7NU53XEr3WUKNVsHBdKlsw6qzpw5qKT6CTcexfqWIERC5WK8n2Z+0sJzG/4Hiri1UNyq7bQxMPBc9MepLY1PvVgo+VmWkZRqTujf8ABR2X806tcO4+4pLuao97nU3ebTdIB80EgS48IAPaeKYLHaaT5gyGnDJ0cRrGxWeVkV6eKW9ljVvVzsqYj845nsGi5+UbTze6XHeZPaodS2uc7ydnbidtP1W8SdixS5IvLsVStJ4NOXVJ9sJfKQVjhp6/snW+8WENg7/BC1tl2sptaBJ1zOZ2bkLupmZ+3fk4c3Xoqx/cMTGl3m79FWP7hnuTErkSuvhkhh3OP4T8Fo1rSxu0ECXZGcWoHaexcLzvekXtph0uxSYzAEOBzW9iq4jDcIGECRriEg5DZCmmuRSnxIFKwDEWEnLKdDpOfHTYuAumm58PkgcVZ2qyPLpGFro1P1gNs742JdvOzVwThMHPCAAS7jrkCoyxvlZZTVbYw0rhs5+qCBmZc53eCYUDlFbqTAAyAWkRhGjQZectgbPaQNVmx3JUfQa9tUYn0w4BzCRiInOHadiiUbjL7I6TNWozzj3gZZATsCbVKmhRabtMsrnay0MHlmDF9UHYDxH1jtU0cnmg9F7w0/VkHsDiMQHaqa4r1ZgaHTiEtcMJOEjIydBmmU1wASDoJ1nJGNqqZzNST0SKdMNAAEAZALZYaZWVpIAhCEACEIQBS3q2KoO9o9hPxCzWqSpN9UJpl21ufZt/rgqezVyRnsyWXJqRvw/KK/4UvKO0w0R9to/8gmG7bR0R1JY5UD5snc5ru5wKsbrtZDQorTNElcS9qlVxZ5yltqArWozokp9nC0LlmoTaHN1YQ1xaZwudJHSP2Q0EkbcI4pis9y+UM+bTOZIGFz9mQ+q2AOzTeqM2bHVcwZF9J7QZjpAYm9ejh2pzuirioUz+YPZl4K8YqXZDLNx6O9nszabQ1jQ0DYP614rqhC0GIq76fGD9bwQufKB0YP1v3UJCIvN56Ksfq7Pcr60MxNcBkSCO8Kh5vPRVj9XZ7kxJjFdlnY8gOYWOaTBY7C5rhALdhjM6kjr2TbBYiHB4JAzBDsOIwYGYGisLZdzX5+a77Q1y060v2m1eSqimXYnTImYk7AdCeCVRR0m3ovatoGIAZlsk+4BL96vMTOF2IgDKRMkaGNk57Nyk3jaWuZ5zt5iIy3nry+ChULFVrS9rG4XfXe6C7iBnlMqcpOK0UUU+yXYL7HyZlMSHhmF2R6MCMp1/rqWtS0OogNpuc+cIwPI26NxROxRaFj8jm8tc76rGGWzsLiQJUJtZ/lnHU0of1vycR3ADtKzvJKT2VjBRWhrbycpYdMLzm57CWuLjmSdjsydQiz3KQelUlu0BmEujYTOnUAp9ktIqMa9ujhP8l2WrjFmblJGAFlCF2cghCEACEIQBwtn0b/0Xe4qjstDokq7t/wBE/wDQd7iqqyeYVDL2jXgdRYr8qPoanUpV2U8TR1Kv5Vv+ZqcYHeYU24qvRCzG3wXtGlCzaRIhZpuXC1V4CCdOynZWi0UzllUbqJAk4T7HJuuT6EcHPHc9ySDU+eZs+cZtj67dqdbgfNAH85573E+K04jP6hf7+SyQuNa1sb5zgOG3u1UR96k+Y3tcYHcNfYquSXZmjCUukROUx+j/AFv3VhU/KisT5MuqO+vk04QPN7T2oXPuI79lljzceibH6uz3JkS3zb+ibF6uz3JjVCIJb5RWIPY8HWSfGUyqDethFSm7OHBpg9mh3hcTjaO8cuLE7k1dz69IutDvmWuIGodUw64jtE7dvvtLTbHVXANlrBkANseCxVGGnToj6rBijeRPxUiy04aXHKBlwWSUnJmlKtkd+CkJdqNTt6uJO5VN3VjhqVXavJdHF+jfcEV6RqQ9wnORt2+9dbJ54+zjp1NmeBwke5JDY03JShoiYwtnIgYhtE8IVotKdQOAIMg7VutsVSoxyduwQhC6ECEIQAIQhAEe8Pon/oO9xVRiwsA3hWF81Ipx9pwb4n3KttLfM4KGXs14NITeW+Vmfv6P4gu1w1sTGkbQCufKceUIZvcJ7JPgoNwWesA4NwkNeWiSQd8aHesytuomxtJXIdqNfJRLwtGS52W7K7hqwd7o2cF3fyZOtSsRwGFvtMrv2pvwTebGvIs2+820XU3HOKjCANTDgchB3bkzXLfJ8kWU3McS4kFji7A0ga5CDl7e1R61z06Qd5JoLiM3GXPjb0naDqS95epRBZhxUZL4acJlzsy46uAzy4bVb2pRjoj7sJyp9DuHNa0xmdrt58VWG11HkMZLnHRojQamTkBxKhOtb2HA4kOyEEQ44tAxu6NpKbbiufyLS530jonbhA0aD7zvUowcmWyZFjX2JnKC468Uy8taTiyxF32dwhCZuV5+i/X/AHFhaPbRjfqJsxza+iLH6uz3JlSzza+iLH6uxMyoQBc7QJY4DcVusoAWrfSiqXDMOhdqNTo7DI8VZWm7gTibk72HsVZUs0OOWB27VjlhnFxZrjJSRHttlDDDR0XDSdHDPJVgEDg10x+aT/NXY6TS12R1CqXVM8+II4bVyjoYrjacLnaNc6WjgMieEwrRVnJypNmZwH8/FWa249RRkl+TBCELs5BCEIAEIQgCqvUzUpjdLvcPiotrdDCe1SLYZrng0Dvk+Kqb8tWFhG/JZMkts34o/FIXXDHWn7IJ7T0R4qXcdjBLznDnzkSPN6O/bHtXCw0+iXamoeiNsDId+Z7VcXNYywBp1bIPWCfFdenXysXqpVFIvaFgGHaZdtJOW1SjY2gkgDONi3osgNXV5yK1nnkG8aAyO3wSzediGIbiY7HfzTTbnSEt32fm3Ea5x17Paul0CGKjZg6jTJaMTWtcCQCQQ3ZO8SO1TaA6MbsuwaeyEUKeFobuAHcIW4UzoW+WJ+i/X/cQtOWzvov1/wBxCBG3Nr6Isfq7EzJZ5tfRFj9XYmZAwQsLKABQryMtLAMyP2ePWpqrbW6HnqCnkdRO4K2UNO0ux+TcZe0EtdoXtGrTuMZ7lCvOmACRlOQ/WEeKzaelbmYTo15PaD/XaulppeUq06e4gmNwIk9ngsnTNQzXHZ8FOJ2Du/rwVko9lpwJiP5aeyFIW2KpUY27dghCF0IEIQgAWJWVhAFPaXfOvPUO4BKt5Yq1VrG6EwTsA29+nbwVzeFqhpOuMmO0mB7gtvkgoloOrKbqrzvc6B7A2AsbXJtnpxfBL7ONwWT+89OOgCGgaAiIPdiUm783E73E95nxXK4Kpc99Q7GF3VIgDuDu9Sbnp6LTiWjD6h/MvWjRa1TkV0C413ZKhnIVpqQ1U9WnjfTZ9p7Z6pxH2AqdaHzAWLhph9V7/sdAfpOAcfZhHaV2+hov1lCFM6FPl2fof8z9xCxy7H0P+Z+4hAjvzaeiLH9wxMyWebT0RY/uGJmQMEIQgAVLflpwkYc3wQANSTHs+KuSl+zUajnOdo95OcTgaMoAO2ZUsr1RTH3ZUPsbqAxuIfaKnRa0aCczJ2xtPBW10XYaWbiXVH5kxszAHAKVZbkDamNxc9xEYnGe4aAdSsbPZ8MTqJ2nU6lThj3bO5z1SOrGwFshC0kAQhCABCEIAFwttTDTcfzTHXoF3US9aZNJ0bIdG/CQY9iT6HHtFBbIwsA+00DrkfyUvlFZHklzQC008Ds9ASZ9hyVZZLWK1WiBlFTMH80Yx3wD2JxhQxxtM2ZpuEkKdj6DDh0NNwOzUbtgn3kKzujYpl8CKFQj7JPXGfglyxX0G6gj2+5WjUFTZmnyyvkkN8qHbH5QoDeUtMaujrB+Ch2jlPQnz56g4+4Jqcfs49uX0bWipha5x0AKn8mqOGm7eXyeJIBKW6V+NtNdtCmHGXDE6AA1upicyYG7anihQDGwP5niuuSl0Dg49nRCEJCFTl036H/M/cQscuj9D/mfuIQI7c2noix+rsTMlfm0f/hFj9XZ4pmDkDNkLGJEoAysBgQhAGUIQgAQhCABCEIAELCEAZWEIQBRVuSbcZfTe5hJmNQCMwRoQQdM1aWGhUaCKlTym44Q0jhlqpKElFLo6c5SVMiXuPmKn6Dvclu77IC3NMl7n5ip+gfcqS7dFDN2acH4siXjYGjYl42MdI7Amm9ne5L9tb83H2iAf1iAfes0jZDomcgrD88ahH1S79qAP/HLsT8l3knSA8p+qPYSmFbMSqJ5/qHczKEIVSAnc4L48j/mfuIWnOL/ANj/ADP4aECP/9k="/>
          <p:cNvSpPr>
            <a:spLocks noChangeAspect="1" noChangeArrowheads="1"/>
          </p:cNvSpPr>
          <p:nvPr/>
        </p:nvSpPr>
        <p:spPr bwMode="auto">
          <a:xfrm>
            <a:off x="673100" y="-485775"/>
            <a:ext cx="2028825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2" descr="data:image/jpeg;base64,/9j/4AAQSkZJRgABAQAAAQABAAD/2wCEAAkGBhQSEBQUEhQWFRUVGBkWFxcUFhcZGxcdGBocHhkYHSEZGyYfGR4jHBgVHy8gJCcpOCwsGR8xNTEqNSgrLCkBCQoKDgwOGg8PGjQcHCIqLSwpLCksKS8sKiwpLi4pLCwsKSw1LCwvLCwtLCwsLikqKSwsKSwsKSkpKSwsLCwsLP/AABEIAHUAagMBIgACEQEDEQH/xAAcAAACAwEBAQEAAAAAAAAAAAAGBwMEBQACAQj/xAA/EAACAQIDBAcGBQIDCQAAAAABAhEAAwQSIQUGMUETIlFhcYGxByMyUpGhM0JygsEU0RWS8CREVGKTorLh8f/EABoBAQEBAQADAAAAAAAAAAAAAAQDBQIAAQb/xAAtEQABAwIEBQIGAwAAAAAAAAABAAIDESEEEjHwMjNBUWEicQUTFEJSwYGx8f/aAAwDAQACEQMRAD8Aa7XmbXMQOQGnOOzWhDererEYTE25k4dokyZJnXXlHZRdYHVHn60Ab14PG4zFHDqkWVIIMdUg/mJ5nuoj21jBHF4/a1PhwjMx+bTIAa1/XlWMX7Q2fEW7WFz3ASAxJIOvZppHbRuGb52+s0ut2tk4jA48W2tB0uadIokAciDy8KZWWvcLKtJdqvfxIRRyNZBQtpY9T7rzidoN0akaFpBP6eMVR/qn+dvrU18e7t+L+tV8tViaHg1WY91NF9XGtydvrVHaG2nQaM5Y6KoOrH+B2moMYeiMkEjXLAJmfy6V72Zs4z0t3W4w4ckHyjv7aHlkmfkplA1Pf2QvmSSGmlNfK29kY5yQrmZH0Mf/AGvRxDNrmIngAYgdnfUOzx71fA+lV/8AElXqlLh0EFbZYHQHSPGPI0oN9eXp/icT6arE3x3jxOENp7ctaJ65k/TurO2r7STKLhc7u0TmJ0n8o5zUO9mJxWKvDDWLbi0w1LW2WYMHMWGkdnGqGB2Didn4y2ejF4OQpKrMA8f0kVB7TnIAtvRfR4ePDHDN+ZQyAEgd/dMmxiLmVSWYMQDBMweyri7W0ErrUGWq68K7nJiplXzzPXcqXEW26EFHZCuZpVQ5MA6ZTx8KyrGIu3XyC/dUtmHWwgXKf1THENw+YcIJohwo6g8/U1NFJi4ApPHqKV+2/bStnE3LdrDdLbtsUL9KFLFTDZQEYROkk60X7qb32cfbLWg6MoBZLiwRmmCDwYGDBFK7dvchA9zpmJyvkRlI60MetpxzAHjzHfTa3dwipbIRQFmFgclA0niYMnz0pLw0CgUmEkqxdHVTxf1rxlqVh1U8bnrXZaJhzYq0mqWm++9+It7SsYWw+RAEZ8oXMxcsQstIAACnzPcK++z7au0bpQ4i6ty0x1zqoeAmaVYRMHQqRV/fHd6020cHfGt0mGSA0rb1V4MfCT5gd1bWwbRBjJlyFpIXq68gYgzIPbTKimihclb2BX3q+B9KjvYDpbade4mXUG22U9mvaInSp8L+Kv7vSpcMvUXwFCHNO+ySeDflKjfn2g3sDiDhsI+Ypla698ByWKiLYkAABcpJGstpzrZ3F9od7FuLWIw+VmLBbtoHo5VSxDBpyGIgyQZ5Vl7a2DZfa+JvfiqFBuLxC3AgDDugBfAyKMt08GiqDaEIqBARwniT/wAxOkn+9Odly6XRQTVb5FUhV+KzwKycYaUToeq1cGOoPP1NAe++891rjYbDnKF0uODBJj4AeIA5nnPdR9gPgXz9TSkxkrcJb4jdOb6madhxVo9kWbUon3Y2aptpbvKAnKOZ1yg8xzgijOzhgihVEKOAoXFwCyusQAR4g9X7xRYo4cuGnZ3V043XjAqIGieNz1rrpABJ4AEnwA1+1fV4J43PWvG0MPntXEHFkdR+5SP5o+H4VWRKO1tG5f2kt4sQSwgakKoOiwOXd3mmfs3EdVUf4woMgQG7T9hNLTdyz/tiSOJ1HZA1/mmJaBzIRBLMsd3I/amP1R2LWw494n7vQ1h74babDYAG2YuXItq3yyNW8QBp41vWfxE/d6UM79YUthLDRIVhP7hA+4+9Ej5x32V38vflC25Oz3VjJzK0FlM9bXXrcZPb30a47rG2cOl4IoYThiiQSdVZWETKz9aE9zsb1nU8Zb/14aRRjsa+FN3VR8OUFolspnwk6TTH6o7FW2cl0XVZlxsZh+I9or1hllgNTGYmBzBPdWiB3n612z9q3GI6W2tsZScwuo45aCNYide6uUGOFZOO+1Nh6qxZ2kUyp0Nwg8HVZXUjj2AZuJ7DQHvrs3osQ2nVc9Ih8fiH1mjgbBS4M5a6pcQejuMo0kDhwIkme3Wl17bdqHDjDWrJyG4bt124nTIsazEmSQPlFPw9wB4R5dSivY5ztZDaANB8QNPIxRiaTmC27cu7LuXcO2W9bVbgjWGtsC4jmMoOnMRTL3T3iXHYS1iFEZ5DL8rqYde8Bhoewiu3ghcsK94nGC2iOwYgM46ok9Z4mOwcT3Cq6byWSJi6PGzc5wPl7xoKs4lSbQCglveQFIUyHBGpBA4dnCaw2wd2R1caQJ/3i3r8XPlAMRzkdkk+H4VWTVDNzC9FtKR1Vf3qKdNLgmDPwkdYeRoywIm4k8gSPEf6NK/eLe97u3jb16O04w6gRxQkl+tpJYsNeUdlbF3fR8PtDCK+T+lvKhzZTKlpQmQ3AEoYI4MTyphaSf4UBZM+1+In7vSqGKx9nojavByCgBi27AgiZBAgHUfStBPxF/d6VUOyzcysL91AUClEICmM2uokE5uM/lHKZC3mnfZJPBvylvh8I2GxsT8QlSQVzgjqnXhPf2UULhs5AAtk3IA6RQwVtCCRx1GnmKU+/W9Nw7XuOCSuHboFB/MtuQxMaEs2dvMdlEe2N4XFnCY7D3GyWnXpkViA6F1+LlxBX91aBaSAiCxomPY3dbOue1hSknNltsCRpBBJ48OPIVaDf61rVVgYI4GCPA8PtWUKycXeidCtXBfhjz9TS39vGyM+Fs4gcbNwof03f7OiHzpkYL4F8/U1jb/7FfF7NxFm2JuMoKCQJZWDAa9sEedLgNA0qMgqSkZ7ONom3iimYBHVpB4EqOXlP0p0ezrZgw+Fe0sFRfuMscleGA7okjypH7P3Xxdq+AbXR3UIOW4QpgiT2gaH705/ZvhcStu818pld1yKjFipUBWJMAa9U6c5pc9KWUI6goltn8PxuetTzVdeCeNz1qQ0CDQpUi/Oe8Fgjbt9Y1OKYjqZ+Mx1ZGbwkVrYixbxOAwoZiHQ2QGadReKq44amGDD9NfN/wDYV1dtm41ubd91dGKsyEZcpByCZkcBrqO2hvZeysbeNpLdq84RkOiOVUkwGYxAEzqTA1rSF7+EUr9NKfer+70NSYP8NPAVEh96vi381Ngvw08KzBzTvslfavzV7S8B0O1sWvJrnSDwuKH+klh5Va3CxSFcRh70slxQY5cYPhxB8por9tG6jvi7WIVly3UFrKZkG3mM94IYDy76HN2fZ3ir18G09tcgDlmJ4TwgLxMn6VpggsFUM8Sf2z7ua1baIlVMdmgqkDWpz4RrWUvCsfFahPhWlgj1F8/U1PVbCHqDz9ah23iTbw15wdVtuR4wY+9IiHoCk80JQFvJjFv7Qc24y2kFssObKZJ07JK+VGe61orhUzCCxZtewnT+KCN1sCGNu2B8RE+A1P2BpljSkyaUUWaqqOCeNz1r3NR8k8bnrXoGiQaK8iXu+eOF3aNu2DpYU5jJXrNqRI+GBl18eyiTczAdHhFJ0L9by4KPX/NQNsO4buKJbVnvNJkDUsREnuppiAAAIAAAHZ2fYCmPtZHbe6ksH3i/u9Kmwre7Xwqvhz71fP0qfCfAvgKEOad9kk8G/KXe/u0P6jGpZX4cP1niPjfiPJQB5miLcLZpt4c3GEG6QR+ldF+8mgSzJxOJ+Zr1wHvJY/3puWbWRFUflAX6CKa+woEZtzVSzWUK0ZrOrNxXRMh6q9hW6g8/U1k77XowF6OJAX/uWR5irtvFKoE9/rQHv1vm9jG4YWyTaFtmdCSocloGUjXMApE8s1MgaS1tEeU3KINxcJCtcI1HUHaObfx96KS9KDD+0W8L5v5Vyt1TYLHQAQMrCSOJJBBEmdKPt2d77eNtsyLkdDDoSGKzwMjiDrB04GqvY4XK4Y4aBa7nqp43P/Kvi3Khxl/Latnvf1rNx22xbtXLkr1EZ9T8oJ7e7touHFlaQ0Qfu1hgdpXVjRL1w/5Sx9aYpuUq9nb2WGFtrS5MVduBmHQ6jXMwmDMkaCiPYftAs3+jtsXS88LlZSQWjgGAgzymPI6UxzSTVHa4AURngmm6vgfSp8K8IvhVLZRPSr4H0rK3m250OBvlM/SLabJlEdaOqQe4wZoTRWU77JBPo35Q7u/gH/xG4zo2Tp3YMVOUwxI1IjU5RTGLUiF9oF98OlklAZBa+o67ZSCszIPATMzRVu37VZe1YxKKsnILysQJjqyrDQEwJBMEinOjdqjscBZMvNVMGvXSnsrwnAVm4oXCbD1UmN920cQdR3d1Y209lYfEEG9h7VwiYLqDE8eXcPpXV1CfPIwnKaK7Y2ltSFRG5+B/4Oz5IB6RWvsvCWrAyWLKWgxkhFAE9unPhrXV1cNxUzjQuXsRM1otraGz1NkD5NZ7Z40L47ZKXbbI2YBwUMEcCIMaca+11VnmfE4BhopRsDwcwqhXCeyhLVxbi4m4QpnKyrr3EiDy41Jsv2YdDcS4cXcboirQqhJjvBJHYe0aV8rqj9dP+X9Lwws7JlbGsAkv2SI/mqe0LCqSpAYdjAHy1411dSHyObGHg3XmUFxHRYDbq4I8cHh/+jb/AIWpcFu5hLTB7eFsKy6hhbWQe0GJHGurqN9ZN+SuYWdls28RmIERPOttNnqAB2CurqRC4yXfdHkAbw2X/9k="/>
          <p:cNvSpPr>
            <a:spLocks noChangeAspect="1" noChangeArrowheads="1"/>
          </p:cNvSpPr>
          <p:nvPr/>
        </p:nvSpPr>
        <p:spPr bwMode="auto">
          <a:xfrm>
            <a:off x="63500" y="-546100"/>
            <a:ext cx="1009650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4" descr="data:image/jpeg;base64,/9j/4AAQSkZJRgABAQAAAQABAAD/2wCEAAkGBhQSEBQUEhQWFRUVGBkWFxcUFhcZGxcdGBocHhkYHSEZGyYfGR4jHBgVHy8gJCcpOCwsGR8xNTEqNSgrLCkBCQoKDgwOGg8PGjQcHCIqLSwpLCksKS8sKiwpLi4pLCwsKSw1LCwvLCwtLCwsLikqKSwsKSwsKSkpKSwsLCwsLP/AABEIAHUAagMBIgACEQEDEQH/xAAcAAACAwEBAQEAAAAAAAAAAAAGBwMEBQACAQj/xAA/EAACAQIDBAcGBQIDCQAAAAABAhEAAwQSIQUGMUETIlFhcYGxByMyUpGhM0JygsEU0RWS8CREVGKTorLh8f/EABoBAQEBAQADAAAAAAAAAAAAAAQDBQIAAQb/xAAtEQABAwIEBQIGAwAAAAAAAAABAAIDESEEEjHwMjNBUWEicQUTFEJSwYGx8f/aAAwDAQACEQMRAD8Aa7XmbXMQOQGnOOzWhDererEYTE25k4dokyZJnXXlHZRdYHVHn60Ab14PG4zFHDqkWVIIMdUg/mJ5nuoj21jBHF4/a1PhwjMx+bTIAa1/XlWMX7Q2fEW7WFz3ASAxJIOvZppHbRuGb52+s0ut2tk4jA48W2tB0uadIokAciDy8KZWWvcLKtJdqvfxIRRyNZBQtpY9T7rzidoN0akaFpBP6eMVR/qn+dvrU18e7t+L+tV8tViaHg1WY91NF9XGtydvrVHaG2nQaM5Y6KoOrH+B2moMYeiMkEjXLAJmfy6V72Zs4z0t3W4w4ckHyjv7aHlkmfkplA1Pf2QvmSSGmlNfK29kY5yQrmZH0Mf/AGvRxDNrmIngAYgdnfUOzx71fA+lV/8AElXqlLh0EFbZYHQHSPGPI0oN9eXp/icT6arE3x3jxOENp7ctaJ65k/TurO2r7STKLhc7u0TmJ0n8o5zUO9mJxWKvDDWLbi0w1LW2WYMHMWGkdnGqGB2Didn4y2ejF4OQpKrMA8f0kVB7TnIAtvRfR4ePDHDN+ZQyAEgd/dMmxiLmVSWYMQDBMweyri7W0ErrUGWq68K7nJiplXzzPXcqXEW26EFHZCuZpVQ5MA6ZTx8KyrGIu3XyC/dUtmHWwgXKf1THENw+YcIJohwo6g8/U1NFJi4ApPHqKV+2/bStnE3LdrDdLbtsUL9KFLFTDZQEYROkk60X7qb32cfbLWg6MoBZLiwRmmCDwYGDBFK7dvchA9zpmJyvkRlI60MetpxzAHjzHfTa3dwipbIRQFmFgclA0niYMnz0pLw0CgUmEkqxdHVTxf1rxlqVh1U8bnrXZaJhzYq0mqWm++9+It7SsYWw+RAEZ8oXMxcsQstIAACnzPcK++z7au0bpQ4i6ty0x1zqoeAmaVYRMHQqRV/fHd6020cHfGt0mGSA0rb1V4MfCT5gd1bWwbRBjJlyFpIXq68gYgzIPbTKimihclb2BX3q+B9KjvYDpbade4mXUG22U9mvaInSp8L+Kv7vSpcMvUXwFCHNO+ySeDflKjfn2g3sDiDhsI+Ypla698ByWKiLYkAABcpJGstpzrZ3F9od7FuLWIw+VmLBbtoHo5VSxDBpyGIgyQZ5Vl7a2DZfa+JvfiqFBuLxC3AgDDugBfAyKMt08GiqDaEIqBARwniT/wAxOkn+9Odly6XRQTVb5FUhV+KzwKycYaUToeq1cGOoPP1NAe++891rjYbDnKF0uODBJj4AeIA5nnPdR9gPgXz9TSkxkrcJb4jdOb6madhxVo9kWbUon3Y2aptpbvKAnKOZ1yg8xzgijOzhgihVEKOAoXFwCyusQAR4g9X7xRYo4cuGnZ3V043XjAqIGieNz1rrpABJ4AEnwA1+1fV4J43PWvG0MPntXEHFkdR+5SP5o+H4VWRKO1tG5f2kt4sQSwgakKoOiwOXd3mmfs3EdVUf4woMgQG7T9hNLTdyz/tiSOJ1HZA1/mmJaBzIRBLMsd3I/amP1R2LWw494n7vQ1h74babDYAG2YuXItq3yyNW8QBp41vWfxE/d6UM79YUthLDRIVhP7hA+4+9Ej5x32V38vflC25Oz3VjJzK0FlM9bXXrcZPb30a47rG2cOl4IoYThiiQSdVZWETKz9aE9zsb1nU8Zb/14aRRjsa+FN3VR8OUFolspnwk6TTH6o7FW2cl0XVZlxsZh+I9or1hllgNTGYmBzBPdWiB3n612z9q3GI6W2tsZScwuo45aCNYide6uUGOFZOO+1Nh6qxZ2kUyp0Nwg8HVZXUjj2AZuJ7DQHvrs3osQ2nVc9Ih8fiH1mjgbBS4M5a6pcQejuMo0kDhwIkme3Wl17bdqHDjDWrJyG4bt124nTIsazEmSQPlFPw9wB4R5dSivY5ztZDaANB8QNPIxRiaTmC27cu7LuXcO2W9bVbgjWGtsC4jmMoOnMRTL3T3iXHYS1iFEZ5DL8rqYde8Bhoewiu3ghcsK94nGC2iOwYgM46ok9Z4mOwcT3Cq6byWSJi6PGzc5wPl7xoKs4lSbQCglveQFIUyHBGpBA4dnCaw2wd2R1caQJ/3i3r8XPlAMRzkdkk+H4VWTVDNzC9FtKR1Vf3qKdNLgmDPwkdYeRoywIm4k8gSPEf6NK/eLe97u3jb16O04w6gRxQkl+tpJYsNeUdlbF3fR8PtDCK+T+lvKhzZTKlpQmQ3AEoYI4MTyphaSf4UBZM+1+In7vSqGKx9nojavByCgBi27AgiZBAgHUfStBPxF/d6VUOyzcysL91AUClEICmM2uokE5uM/lHKZC3mnfZJPBvylvh8I2GxsT8QlSQVzgjqnXhPf2UULhs5AAtk3IA6RQwVtCCRx1GnmKU+/W9Nw7XuOCSuHboFB/MtuQxMaEs2dvMdlEe2N4XFnCY7D3GyWnXpkViA6F1+LlxBX91aBaSAiCxomPY3dbOue1hSknNltsCRpBBJ48OPIVaDf61rVVgYI4GCPA8PtWUKycXeidCtXBfhjz9TS39vGyM+Fs4gcbNwof03f7OiHzpkYL4F8/U1jb/7FfF7NxFm2JuMoKCQJZWDAa9sEedLgNA0qMgqSkZ7ONom3iimYBHVpB4EqOXlP0p0ezrZgw+Fe0sFRfuMscleGA7okjypH7P3Xxdq+AbXR3UIOW4QpgiT2gaH705/ZvhcStu818pld1yKjFipUBWJMAa9U6c5pc9KWUI6goltn8PxuetTzVdeCeNz1qQ0CDQpUi/Oe8Fgjbt9Y1OKYjqZ+Mx1ZGbwkVrYixbxOAwoZiHQ2QGadReKq44amGDD9NfN/wDYV1dtm41ubd91dGKsyEZcpByCZkcBrqO2hvZeysbeNpLdq84RkOiOVUkwGYxAEzqTA1rSF7+EUr9NKfer+70NSYP8NPAVEh96vi381Ngvw08KzBzTvslfavzV7S8B0O1sWvJrnSDwuKH+klh5Va3CxSFcRh70slxQY5cYPhxB8por9tG6jvi7WIVly3UFrKZkG3mM94IYDy76HN2fZ3ir18G09tcgDlmJ4TwgLxMn6VpggsFUM8Sf2z7ua1baIlVMdmgqkDWpz4RrWUvCsfFahPhWlgj1F8/U1PVbCHqDz9ah23iTbw15wdVtuR4wY+9IiHoCk80JQFvJjFv7Qc24y2kFssObKZJ07JK+VGe61orhUzCCxZtewnT+KCN1sCGNu2B8RE+A1P2BpljSkyaUUWaqqOCeNz1r3NR8k8bnrXoGiQaK8iXu+eOF3aNu2DpYU5jJXrNqRI+GBl18eyiTczAdHhFJ0L9by4KPX/NQNsO4buKJbVnvNJkDUsREnuppiAAAIAAAHZ2fYCmPtZHbe6ksH3i/u9Kmwre7Xwqvhz71fP0qfCfAvgKEOad9kk8G/KXe/u0P6jGpZX4cP1niPjfiPJQB5miLcLZpt4c3GEG6QR+ldF+8mgSzJxOJ+Zr1wHvJY/3puWbWRFUflAX6CKa+woEZtzVSzWUK0ZrOrNxXRMh6q9hW6g8/U1k77XowF6OJAX/uWR5irtvFKoE9/rQHv1vm9jG4YWyTaFtmdCSocloGUjXMApE8s1MgaS1tEeU3KINxcJCtcI1HUHaObfx96KS9KDD+0W8L5v5Vyt1TYLHQAQMrCSOJJBBEmdKPt2d77eNtsyLkdDDoSGKzwMjiDrB04GqvY4XK4Y4aBa7nqp43P/Kvi3Khxl/Latnvf1rNx22xbtXLkr1EZ9T8oJ7e7touHFlaQ0Qfu1hgdpXVjRL1w/5Sx9aYpuUq9nb2WGFtrS5MVduBmHQ6jXMwmDMkaCiPYftAs3+jtsXS88LlZSQWjgGAgzymPI6UxzSTVHa4AURngmm6vgfSp8K8IvhVLZRPSr4H0rK3m250OBvlM/SLabJlEdaOqQe4wZoTRWU77JBPo35Q7u/gH/xG4zo2Tp3YMVOUwxI1IjU5RTGLUiF9oF98OlklAZBa+o67ZSCszIPATMzRVu37VZe1YxKKsnILysQJjqyrDQEwJBMEinOjdqjscBZMvNVMGvXSnsrwnAVm4oXCbD1UmN920cQdR3d1Y209lYfEEG9h7VwiYLqDE8eXcPpXV1CfPIwnKaK7Y2ltSFRG5+B/4Oz5IB6RWvsvCWrAyWLKWgxkhFAE9unPhrXV1cNxUzjQuXsRM1otraGz1NkD5NZ7Z40L47ZKXbbI2YBwUMEcCIMaca+11VnmfE4BhopRsDwcwqhXCeyhLVxbi4m4QpnKyrr3EiDy41Jsv2YdDcS4cXcboirQqhJjvBJHYe0aV8rqj9dP+X9Lwws7JlbGsAkv2SI/mqe0LCqSpAYdjAHy1411dSHyObGHg3XmUFxHRYDbq4I8cHh/+jb/AIWpcFu5hLTB7eFsKy6hhbWQe0GJHGurqN9ZN+SuYWdls28RmIERPOttNnqAB2CurqRC4yXfdHkAbw2X/9k="/>
          <p:cNvSpPr>
            <a:spLocks noChangeAspect="1" noChangeArrowheads="1"/>
          </p:cNvSpPr>
          <p:nvPr/>
        </p:nvSpPr>
        <p:spPr bwMode="auto">
          <a:xfrm>
            <a:off x="215900" y="-393700"/>
            <a:ext cx="1009650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6" descr="data:image/jpeg;base64,/9j/4AAQSkZJRgABAQAAAQABAAD/2wCEAAkGBhQSEBQUEhQWFRUVGBkWFxcUFhcZGxcdGBocHhkYHSEZGyYfGR4jHBgVHy8gJCcpOCwsGR8xNTEqNSgrLCkBCQoKDgwOGg8PGjQcHCIqLSwpLCksKS8sKiwpLi4pLCwsKSw1LCwvLCwtLCwsLikqKSwsKSwsKSkpKSwsLCwsLP/AABEIAHUAagMBIgACEQEDEQH/xAAcAAACAwEBAQEAAAAAAAAAAAAGBwMEBQACAQj/xAA/EAACAQIDBAcGBQIDCQAAAAABAhEAAwQSIQUGMUETIlFhcYGxByMyUpGhM0JygsEU0RWS8CREVGKTorLh8f/EABoBAQEBAQADAAAAAAAAAAAAAAQDBQIAAQb/xAAtEQABAwIEBQIGAwAAAAAAAAABAAIDESEEEjHwMjNBUWEicQUTFEJSwYGx8f/aAAwDAQACEQMRAD8Aa7XmbXMQOQGnOOzWhDererEYTE25k4dokyZJnXXlHZRdYHVHn60Ab14PG4zFHDqkWVIIMdUg/mJ5nuoj21jBHF4/a1PhwjMx+bTIAa1/XlWMX7Q2fEW7WFz3ASAxJIOvZppHbRuGb52+s0ut2tk4jA48W2tB0uadIokAciDy8KZWWvcLKtJdqvfxIRRyNZBQtpY9T7rzidoN0akaFpBP6eMVR/qn+dvrU18e7t+L+tV8tViaHg1WY91NF9XGtydvrVHaG2nQaM5Y6KoOrH+B2moMYeiMkEjXLAJmfy6V72Zs4z0t3W4w4ckHyjv7aHlkmfkplA1Pf2QvmSSGmlNfK29kY5yQrmZH0Mf/AGvRxDNrmIngAYgdnfUOzx71fA+lV/8AElXqlLh0EFbZYHQHSPGPI0oN9eXp/icT6arE3x3jxOENp7ctaJ65k/TurO2r7STKLhc7u0TmJ0n8o5zUO9mJxWKvDDWLbi0w1LW2WYMHMWGkdnGqGB2Didn4y2ejF4OQpKrMA8f0kVB7TnIAtvRfR4ePDHDN+ZQyAEgd/dMmxiLmVSWYMQDBMweyri7W0ErrUGWq68K7nJiplXzzPXcqXEW26EFHZCuZpVQ5MA6ZTx8KyrGIu3XyC/dUtmHWwgXKf1THENw+YcIJohwo6g8/U1NFJi4ApPHqKV+2/bStnE3LdrDdLbtsUL9KFLFTDZQEYROkk60X7qb32cfbLWg6MoBZLiwRmmCDwYGDBFK7dvchA9zpmJyvkRlI60MetpxzAHjzHfTa3dwipbIRQFmFgclA0niYMnz0pLw0CgUmEkqxdHVTxf1rxlqVh1U8bnrXZaJhzYq0mqWm++9+It7SsYWw+RAEZ8oXMxcsQstIAACnzPcK++z7au0bpQ4i6ty0x1zqoeAmaVYRMHQqRV/fHd6020cHfGt0mGSA0rb1V4MfCT5gd1bWwbRBjJlyFpIXq68gYgzIPbTKimihclb2BX3q+B9KjvYDpbade4mXUG22U9mvaInSp8L+Kv7vSpcMvUXwFCHNO+ySeDflKjfn2g3sDiDhsI+Ypla698ByWKiLYkAABcpJGstpzrZ3F9od7FuLWIw+VmLBbtoHo5VSxDBpyGIgyQZ5Vl7a2DZfa+JvfiqFBuLxC3AgDDugBfAyKMt08GiqDaEIqBARwniT/wAxOkn+9Odly6XRQTVb5FUhV+KzwKycYaUToeq1cGOoPP1NAe++891rjYbDnKF0uODBJj4AeIA5nnPdR9gPgXz9TSkxkrcJb4jdOb6madhxVo9kWbUon3Y2aptpbvKAnKOZ1yg8xzgijOzhgihVEKOAoXFwCyusQAR4g9X7xRYo4cuGnZ3V043XjAqIGieNz1rrpABJ4AEnwA1+1fV4J43PWvG0MPntXEHFkdR+5SP5o+H4VWRKO1tG5f2kt4sQSwgakKoOiwOXd3mmfs3EdVUf4woMgQG7T9hNLTdyz/tiSOJ1HZA1/mmJaBzIRBLMsd3I/amP1R2LWw494n7vQ1h74babDYAG2YuXItq3yyNW8QBp41vWfxE/d6UM79YUthLDRIVhP7hA+4+9Ej5x32V38vflC25Oz3VjJzK0FlM9bXXrcZPb30a47rG2cOl4IoYThiiQSdVZWETKz9aE9zsb1nU8Zb/14aRRjsa+FN3VR8OUFolspnwk6TTH6o7FW2cl0XVZlxsZh+I9or1hllgNTGYmBzBPdWiB3n612z9q3GI6W2tsZScwuo45aCNYide6uUGOFZOO+1Nh6qxZ2kUyp0Nwg8HVZXUjj2AZuJ7DQHvrs3osQ2nVc9Ih8fiH1mjgbBS4M5a6pcQejuMo0kDhwIkme3Wl17bdqHDjDWrJyG4bt124nTIsazEmSQPlFPw9wB4R5dSivY5ztZDaANB8QNPIxRiaTmC27cu7LuXcO2W9bVbgjWGtsC4jmMoOnMRTL3T3iXHYS1iFEZ5DL8rqYde8Bhoewiu3ghcsK94nGC2iOwYgM46ok9Z4mOwcT3Cq6byWSJi6PGzc5wPl7xoKs4lSbQCglveQFIUyHBGpBA4dnCaw2wd2R1caQJ/3i3r8XPlAMRzkdkk+H4VWTVDNzC9FtKR1Vf3qKdNLgmDPwkdYeRoywIm4k8gSPEf6NK/eLe97u3jb16O04w6gRxQkl+tpJYsNeUdlbF3fR8PtDCK+T+lvKhzZTKlpQmQ3AEoYI4MTyphaSf4UBZM+1+In7vSqGKx9nojavByCgBi27AgiZBAgHUfStBPxF/d6VUOyzcysL91AUClEICmM2uokE5uM/lHKZC3mnfZJPBvylvh8I2GxsT8QlSQVzgjqnXhPf2UULhs5AAtk3IA6RQwVtCCRx1GnmKU+/W9Nw7XuOCSuHboFB/MtuQxMaEs2dvMdlEe2N4XFnCY7D3GyWnXpkViA6F1+LlxBX91aBaSAiCxomPY3dbOue1hSknNltsCRpBBJ48OPIVaDf61rVVgYI4GCPA8PtWUKycXeidCtXBfhjz9TS39vGyM+Fs4gcbNwof03f7OiHzpkYL4F8/U1jb/7FfF7NxFm2JuMoKCQJZWDAa9sEedLgNA0qMgqSkZ7ONom3iimYBHVpB4EqOXlP0p0ezrZgw+Fe0sFRfuMscleGA7okjypH7P3Xxdq+AbXR3UIOW4QpgiT2gaH705/ZvhcStu818pld1yKjFipUBWJMAa9U6c5pc9KWUI6goltn8PxuetTzVdeCeNz1qQ0CDQpUi/Oe8Fgjbt9Y1OKYjqZ+Mx1ZGbwkVrYixbxOAwoZiHQ2QGadReKq44amGDD9NfN/wDYV1dtm41ubd91dGKsyEZcpByCZkcBrqO2hvZeysbeNpLdq84RkOiOVUkwGYxAEzqTA1rSF7+EUr9NKfer+70NSYP8NPAVEh96vi381Ngvw08KzBzTvslfavzV7S8B0O1sWvJrnSDwuKH+klh5Va3CxSFcRh70slxQY5cYPhxB8por9tG6jvi7WIVly3UFrKZkG3mM94IYDy76HN2fZ3ir18G09tcgDlmJ4TwgLxMn6VpggsFUM8Sf2z7ua1baIlVMdmgqkDWpz4RrWUvCsfFahPhWlgj1F8/U1PVbCHqDz9ah23iTbw15wdVtuR4wY+9IiHoCk80JQFvJjFv7Qc24y2kFssObKZJ07JK+VGe61orhUzCCxZtewnT+KCN1sCGNu2B8RE+A1P2BpljSkyaUUWaqqOCeNz1r3NR8k8bnrXoGiQaK8iXu+eOF3aNu2DpYU5jJXrNqRI+GBl18eyiTczAdHhFJ0L9by4KPX/NQNsO4buKJbVnvNJkDUsREnuppiAAAIAAAHZ2fYCmPtZHbe6ksH3i/u9Kmwre7Xwqvhz71fP0qfCfAvgKEOad9kk8G/KXe/u0P6jGpZX4cP1niPjfiPJQB5miLcLZpt4c3GEG6QR+ldF+8mgSzJxOJ+Zr1wHvJY/3puWbWRFUflAX6CKa+woEZtzVSzWUK0ZrOrNxXRMh6q9hW6g8/U1k77XowF6OJAX/uWR5irtvFKoE9/rQHv1vm9jG4YWyTaFtmdCSocloGUjXMApE8s1MgaS1tEeU3KINxcJCtcI1HUHaObfx96KS9KDD+0W8L5v5Vyt1TYLHQAQMrCSOJJBBEmdKPt2d77eNtsyLkdDDoSGKzwMjiDrB04GqvY4XK4Y4aBa7nqp43P/Kvi3Khxl/Latnvf1rNx22xbtXLkr1EZ9T8oJ7e7touHFlaQ0Qfu1hgdpXVjRL1w/5Sx9aYpuUq9nb2WGFtrS5MVduBmHQ6jXMwmDMkaCiPYftAs3+jtsXS88LlZSQWjgGAgzymPI6UxzSTVHa4AURngmm6vgfSp8K8IvhVLZRPSr4H0rK3m250OBvlM/SLabJlEdaOqQe4wZoTRWU77JBPo35Q7u/gH/xG4zo2Tp3YMVOUwxI1IjU5RTGLUiF9oF98OlklAZBa+o67ZSCszIPATMzRVu37VZe1YxKKsnILysQJjqyrDQEwJBMEinOjdqjscBZMvNVMGvXSnsrwnAVm4oXCbD1UmN920cQdR3d1Y209lYfEEG9h7VwiYLqDE8eXcPpXV1CfPIwnKaK7Y2ltSFRG5+B/4Oz5IB6RWvsvCWrAyWLKWgxkhFAE9unPhrXV1cNxUzjQuXsRM1otraGz1NkD5NZ7Z40L47ZKXbbI2YBwUMEcCIMaca+11VnmfE4BhopRsDwcwqhXCeyhLVxbi4m4QpnKyrr3EiDy41Jsv2YdDcS4cXcboirQqhJjvBJHYe0aV8rqj9dP+X9Lwws7JlbGsAkv2SI/mqe0LCqSpAYdjAHy1411dSHyObGHg3XmUFxHRYDbq4I8cHh/+jb/AIWpcFu5hLTB7eFsKy6hhbWQe0GJHGurqN9ZN+SuYWdls28RmIERPOttNnqAB2CurqRC4yXfdHkAbw2X/9k="/>
          <p:cNvSpPr>
            <a:spLocks noChangeAspect="1" noChangeArrowheads="1"/>
          </p:cNvSpPr>
          <p:nvPr/>
        </p:nvSpPr>
        <p:spPr bwMode="auto">
          <a:xfrm>
            <a:off x="368300" y="-241300"/>
            <a:ext cx="1009650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hQSEBQUEhQWFRUVGBkWFxcUFhcZGxcdGBocHhkYHSEZGyYfGR4jHBgVHy8gJCcpOCwsGR8xNTEqNSgrLCkBCQoKDgwOGg8PGjQcHCIqLSwpLCksKS8sKiwpLi4pLCwsKSw1LCwvLCwtLCwsLikqKSwsKSwsKSkpKSwsLCwsLP/AABEIAHUAagMBIgACEQEDEQH/xAAcAAACAwEBAQEAAAAAAAAAAAAGBwMEBQACAQj/xAA/EAACAQIDBAcGBQIDCQAAAAABAhEAAwQSIQUGMUETIlFhcYGxByMyUpGhM0JygsEU0RWS8CREVGKTorLh8f/EABoBAQEBAQADAAAAAAAAAAAAAAQDBQIAAQb/xAAtEQABAwIEBQIGAwAAAAAAAAABAAIDESEEEjHwMjNBUWEicQUTFEJSwYGx8f/aAAwDAQACEQMRAD8Aa7XmbXMQOQGnOOzWhDererEYTE25k4dokyZJnXXlHZRdYHVHn60Ab14PG4zFHDqkWVIIMdUg/mJ5nuoj21jBHF4/a1PhwjMx+bTIAa1/XlWMX7Q2fEW7WFz3ASAxJIOvZppHbRuGb52+s0ut2tk4jA48W2tB0uadIokAciDy8KZWWvcLKtJdqvfxIRRyNZBQtpY9T7rzidoN0akaFpBP6eMVR/qn+dvrU18e7t+L+tV8tViaHg1WY91NF9XGtydvrVHaG2nQaM5Y6KoOrH+B2moMYeiMkEjXLAJmfy6V72Zs4z0t3W4w4ckHyjv7aHlkmfkplA1Pf2QvmSSGmlNfK29kY5yQrmZH0Mf/AGvRxDNrmIngAYgdnfUOzx71fA+lV/8AElXqlLh0EFbZYHQHSPGPI0oN9eXp/icT6arE3x3jxOENp7ctaJ65k/TurO2r7STKLhc7u0TmJ0n8o5zUO9mJxWKvDDWLbi0w1LW2WYMHMWGkdnGqGB2Didn4y2ejF4OQpKrMA8f0kVB7TnIAtvRfR4ePDHDN+ZQyAEgd/dMmxiLmVSWYMQDBMweyri7W0ErrUGWq68K7nJiplXzzPXcqXEW26EFHZCuZpVQ5MA6ZTx8KyrGIu3XyC/dUtmHWwgXKf1THENw+YcIJohwo6g8/U1NFJi4ApPHqKV+2/bStnE3LdrDdLbtsUL9KFLFTDZQEYROkk60X7qb32cfbLWg6MoBZLiwRmmCDwYGDBFK7dvchA9zpmJyvkRlI60MetpxzAHjzHfTa3dwipbIRQFmFgclA0niYMnz0pLw0CgUmEkqxdHVTxf1rxlqVh1U8bnrXZaJhzYq0mqWm++9+It7SsYWw+RAEZ8oXMxcsQstIAACnzPcK++z7au0bpQ4i6ty0x1zqoeAmaVYRMHQqRV/fHd6020cHfGt0mGSA0rb1V4MfCT5gd1bWwbRBjJlyFpIXq68gYgzIPbTKimihclb2BX3q+B9KjvYDpbade4mXUG22U9mvaInSp8L+Kv7vSpcMvUXwFCHNO+ySeDflKjfn2g3sDiDhsI+Ypla698ByWKiLYkAABcpJGstpzrZ3F9od7FuLWIw+VmLBbtoHo5VSxDBpyGIgyQZ5Vl7a2DZfa+JvfiqFBuLxC3AgDDugBfAyKMt08GiqDaEIqBARwniT/wAxOkn+9Odly6XRQTVb5FUhV+KzwKycYaUToeq1cGOoPP1NAe++891rjYbDnKF0uODBJj4AeIA5nnPdR9gPgXz9TSkxkrcJb4jdOb6madhxVo9kWbUon3Y2aptpbvKAnKOZ1yg8xzgijOzhgihVEKOAoXFwCyusQAR4g9X7xRYo4cuGnZ3V043XjAqIGieNz1rrpABJ4AEnwA1+1fV4J43PWvG0MPntXEHFkdR+5SP5o+H4VWRKO1tG5f2kt4sQSwgakKoOiwOXd3mmfs3EdVUf4woMgQG7T9hNLTdyz/tiSOJ1HZA1/mmJaBzIRBLMsd3I/amP1R2LWw494n7vQ1h74babDYAG2YuXItq3yyNW8QBp41vWfxE/d6UM79YUthLDRIVhP7hA+4+9Ej5x32V38vflC25Oz3VjJzK0FlM9bXXrcZPb30a47rG2cOl4IoYThiiQSdVZWETKz9aE9zsb1nU8Zb/14aRRjsa+FN3VR8OUFolspnwk6TTH6o7FW2cl0XVZlxsZh+I9or1hllgNTGYmBzBPdWiB3n612z9q3GI6W2tsZScwuo45aCNYide6uUGOFZOO+1Nh6qxZ2kUyp0Nwg8HVZXUjj2AZuJ7DQHvrs3osQ2nVc9Ih8fiH1mjgbBS4M5a6pcQejuMo0kDhwIkme3Wl17bdqHDjDWrJyG4bt124nTIsazEmSQPlFPw9wB4R5dSivY5ztZDaANB8QNPIxRiaTmC27cu7LuXcO2W9bVbgjWGtsC4jmMoOnMRTL3T3iXHYS1iFEZ5DL8rqYde8Bhoewiu3ghcsK94nGC2iOwYgM46ok9Z4mOwcT3Cq6byWSJi6PGzc5wPl7xoKs4lSbQCglveQFIUyHBGpBA4dnCaw2wd2R1caQJ/3i3r8XPlAMRzkdkk+H4VWTVDNzC9FtKR1Vf3qKdNLgmDPwkdYeRoywIm4k8gSPEf6NK/eLe97u3jb16O04w6gRxQkl+tpJYsNeUdlbF3fR8PtDCK+T+lvKhzZTKlpQmQ3AEoYI4MTyphaSf4UBZM+1+In7vSqGKx9nojavByCgBi27AgiZBAgHUfStBPxF/d6VUOyzcysL91AUClEICmM2uokE5uM/lHKZC3mnfZJPBvylvh8I2GxsT8QlSQVzgjqnXhPf2UULhs5AAtk3IA6RQwVtCCRx1GnmKU+/W9Nw7XuOCSuHboFB/MtuQxMaEs2dvMdlEe2N4XFnCY7D3GyWnXpkViA6F1+LlxBX91aBaSAiCxomPY3dbOue1hSknNltsCRpBBJ48OPIVaDf61rVVgYI4GCPA8PtWUKycXeidCtXBfhjz9TS39vGyM+Fs4gcbNwof03f7OiHzpkYL4F8/U1jb/7FfF7NxFm2JuMoKCQJZWDAa9sEedLgNA0qMgqSkZ7ONom3iimYBHVpB4EqOXlP0p0ezrZgw+Fe0sFRfuMscleGA7okjypH7P3Xxdq+AbXR3UIOW4QpgiT2gaH705/ZvhcStu818pld1yKjFipUBWJMAa9U6c5pc9KWUI6goltn8PxuetTzVdeCeNz1qQ0CDQpUi/Oe8Fgjbt9Y1OKYjqZ+Mx1ZGbwkVrYixbxOAwoZiHQ2QGadReKq44amGDD9NfN/wDYV1dtm41ubd91dGKsyEZcpByCZkcBrqO2hvZeysbeNpLdq84RkOiOVUkwGYxAEzqTA1rSF7+EUr9NKfer+70NSYP8NPAVEh96vi381Ngvw08KzBzTvslfavzV7S8B0O1sWvJrnSDwuKH+klh5Va3CxSFcRh70slxQY5cYPhxB8por9tG6jvi7WIVly3UFrKZkG3mM94IYDy76HN2fZ3ir18G09tcgDlmJ4TwgLxMn6VpggsFUM8Sf2z7ua1baIlVMdmgqkDWpz4RrWUvCsfFahPhWlgj1F8/U1PVbCHqDz9ah23iTbw15wdVtuR4wY+9IiHoCk80JQFvJjFv7Qc24y2kFssObKZJ07JK+VGe61orhUzCCxZtewnT+KCN1sCGNu2B8RE+A1P2BpljSkyaUUWaqqOCeNz1r3NR8k8bnrXoGiQaK8iXu+eOF3aNu2DpYU5jJXrNqRI+GBl18eyiTczAdHhFJ0L9by4KPX/NQNsO4buKJbVnvNJkDUsREnuppiAAAIAAAHZ2fYCmPtZHbe6ksH3i/u9Kmwre7Xwqvhz71fP0qfCfAvgKEOad9kk8G/KXe/u0P6jGpZX4cP1niPjfiPJQB5miLcLZpt4c3GEG6QR+ldF+8mgSzJxOJ+Zr1wHvJY/3puWbWRFUflAX6CKa+woEZtzVSzWUK0ZrOrNxXRMh6q9hW6g8/U1k77XowF6OJAX/uWR5irtvFKoE9/rQHv1vm9jG4YWyTaFtmdCSocloGUjXMApE8s1MgaS1tEeU3KINxcJCtcI1HUHaObfx96KS9KDD+0W8L5v5Vyt1TYLHQAQMrCSOJJBBEmdKPt2d77eNtsyLkdDDoSGKzwMjiDrB04GqvY4XK4Y4aBa7nqp43P/Kvi3Khxl/Latnvf1rNx22xbtXLkr1EZ9T8oJ7e7touHFlaQ0Qfu1hgdpXVjRL1w/5Sx9aYpuUq9nb2WGFtrS5MVduBmHQ6jXMwmDMkaCiPYftAs3+jtsXS88LlZSQWjgGAgzymPI6UxzSTVHa4AURngmm6vgfSp8K8IvhVLZRPSr4H0rK3m250OBvlM/SLabJlEdaOqQe4wZoTRWU77JBPo35Q7u/gH/xG4zo2Tp3YMVOUwxI1IjU5RTGLUiF9oF98OlklAZBa+o67ZSCszIPATMzRVu37VZe1YxKKsnILysQJjqyrDQEwJBMEinOjdqjscBZMvNVMGvXSnsrwnAVm4oXCbD1UmN920cQdR3d1Y209lYfEEG9h7VwiYLqDE8eXcPpXV1CfPIwnKaK7Y2ltSFRG5+B/4Oz5IB6RWvsvCWrAyWLKWgxkhFAE9unPhrXV1cNxUzjQuXsRM1otraGz1NkD5NZ7Z40L47ZKXbbI2YBwUMEcCIMaca+11VnmfE4BhopRsDwcwqhXCeyhLVxbi4m4QpnKyrr3EiDy41Jsv2YdDcS4cXcboirQqhJjvBJHYe0aV8rqj9dP+X9Lwws7JlbGsAkv2SI/mqe0LCqSpAYdjAHy1411dSHyObGHg3XmUFxHRYDbq4I8cHh/+jb/AIWpcFu5hLTB7eFsKy6hhbWQe0GJHGurqN9ZN+SuYWdls28RmIERPOttNnqAB2CurqRC4yXfdHkAbw2X/9k="/>
          <p:cNvSpPr>
            <a:spLocks noChangeAspect="1" noChangeArrowheads="1"/>
          </p:cNvSpPr>
          <p:nvPr/>
        </p:nvSpPr>
        <p:spPr bwMode="auto">
          <a:xfrm>
            <a:off x="520700" y="-88900"/>
            <a:ext cx="1009650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0" descr="data:image/jpeg;base64,/9j/4AAQSkZJRgABAQAAAQABAAD/2wCEAAkGBhQSEBQUEhQWFRUVGBkWFxcUFhcZGxcdGBocHhkYHSEZGyYfGR4jHBgVHy8gJCcpOCwsGR8xNTEqNSgrLCkBCQoKDgwOGg8PGjQcHCIqLSwpLCksKS8sKiwpLi4pLCwsKSw1LCwvLCwtLCwsLikqKSwsKSwsKSkpKSwsLCwsLP/AABEIAHUAagMBIgACEQEDEQH/xAAcAAACAwEBAQEAAAAAAAAAAAAGBwMEBQACAQj/xAA/EAACAQIDBAcGBQIDCQAAAAABAhEAAwQSIQUGMUETIlFhcYGxByMyUpGhM0JygsEU0RWS8CREVGKTorLh8f/EABoBAQEBAQADAAAAAAAAAAAAAAQDBQIAAQb/xAAtEQABAwIEBQIGAwAAAAAAAAABAAIDESEEEjHwMjNBUWEicQUTFEJSwYGx8f/aAAwDAQACEQMRAD8Aa7XmbXMQOQGnOOzWhDererEYTE25k4dokyZJnXXlHZRdYHVHn60Ab14PG4zFHDqkWVIIMdUg/mJ5nuoj21jBHF4/a1PhwjMx+bTIAa1/XlWMX7Q2fEW7WFz3ASAxJIOvZppHbRuGb52+s0ut2tk4jA48W2tB0uadIokAciDy8KZWWvcLKtJdqvfxIRRyNZBQtpY9T7rzidoN0akaFpBP6eMVR/qn+dvrU18e7t+L+tV8tViaHg1WY91NF9XGtydvrVHaG2nQaM5Y6KoOrH+B2moMYeiMkEjXLAJmfy6V72Zs4z0t3W4w4ckHyjv7aHlkmfkplA1Pf2QvmSSGmlNfK29kY5yQrmZH0Mf/AGvRxDNrmIngAYgdnfUOzx71fA+lV/8AElXqlLh0EFbZYHQHSPGPI0oN9eXp/icT6arE3x3jxOENp7ctaJ65k/TurO2r7STKLhc7u0TmJ0n8o5zUO9mJxWKvDDWLbi0w1LW2WYMHMWGkdnGqGB2Didn4y2ejF4OQpKrMA8f0kVB7TnIAtvRfR4ePDHDN+ZQyAEgd/dMmxiLmVSWYMQDBMweyri7W0ErrUGWq68K7nJiplXzzPXcqXEW26EFHZCuZpVQ5MA6ZTx8KyrGIu3XyC/dUtmHWwgXKf1THENw+YcIJohwo6g8/U1NFJi4ApPHqKV+2/bStnE3LdrDdLbtsUL9KFLFTDZQEYROkk60X7qb32cfbLWg6MoBZLiwRmmCDwYGDBFK7dvchA9zpmJyvkRlI60MetpxzAHjzHfTa3dwipbIRQFmFgclA0niYMnz0pLw0CgUmEkqxdHVTxf1rxlqVh1U8bnrXZaJhzYq0mqWm++9+It7SsYWw+RAEZ8oXMxcsQstIAACnzPcK++z7au0bpQ4i6ty0x1zqoeAmaVYRMHQqRV/fHd6020cHfGt0mGSA0rb1V4MfCT5gd1bWwbRBjJlyFpIXq68gYgzIPbTKimihclb2BX3q+B9KjvYDpbade4mXUG22U9mvaInSp8L+Kv7vSpcMvUXwFCHNO+ySeDflKjfn2g3sDiDhsI+Ypla698ByWKiLYkAABcpJGstpzrZ3F9od7FuLWIw+VmLBbtoHo5VSxDBpyGIgyQZ5Vl7a2DZfa+JvfiqFBuLxC3AgDDugBfAyKMt08GiqDaEIqBARwniT/wAxOkn+9Odly6XRQTVb5FUhV+KzwKycYaUToeq1cGOoPP1NAe++891rjYbDnKF0uODBJj4AeIA5nnPdR9gPgXz9TSkxkrcJb4jdOb6madhxVo9kWbUon3Y2aptpbvKAnKOZ1yg8xzgijOzhgihVEKOAoXFwCyusQAR4g9X7xRYo4cuGnZ3V043XjAqIGieNz1rrpABJ4AEnwA1+1fV4J43PWvG0MPntXEHFkdR+5SP5o+H4VWRKO1tG5f2kt4sQSwgakKoOiwOXd3mmfs3EdVUf4woMgQG7T9hNLTdyz/tiSOJ1HZA1/mmJaBzIRBLMsd3I/amP1R2LWw494n7vQ1h74babDYAG2YuXItq3yyNW8QBp41vWfxE/d6UM79YUthLDRIVhP7hA+4+9Ej5x32V38vflC25Oz3VjJzK0FlM9bXXrcZPb30a47rG2cOl4IoYThiiQSdVZWETKz9aE9zsb1nU8Zb/14aRRjsa+FN3VR8OUFolspnwk6TTH6o7FW2cl0XVZlxsZh+I9or1hllgNTGYmBzBPdWiB3n612z9q3GI6W2tsZScwuo45aCNYide6uUGOFZOO+1Nh6qxZ2kUyp0Nwg8HVZXUjj2AZuJ7DQHvrs3osQ2nVc9Ih8fiH1mjgbBS4M5a6pcQejuMo0kDhwIkme3Wl17bdqHDjDWrJyG4bt124nTIsazEmSQPlFPw9wB4R5dSivY5ztZDaANB8QNPIxRiaTmC27cu7LuXcO2W9bVbgjWGtsC4jmMoOnMRTL3T3iXHYS1iFEZ5DL8rqYde8Bhoewiu3ghcsK94nGC2iOwYgM46ok9Z4mOwcT3Cq6byWSJi6PGzc5wPl7xoKs4lSbQCglveQFIUyHBGpBA4dnCaw2wd2R1caQJ/3i3r8XPlAMRzkdkk+H4VWTVDNzC9FtKR1Vf3qKdNLgmDPwkdYeRoywIm4k8gSPEf6NK/eLe97u3jb16O04w6gRxQkl+tpJYsNeUdlbF3fR8PtDCK+T+lvKhzZTKlpQmQ3AEoYI4MTyphaSf4UBZM+1+In7vSqGKx9nojavByCgBi27AgiZBAgHUfStBPxF/d6VUOyzcysL91AUClEICmM2uokE5uM/lHKZC3mnfZJPBvylvh8I2GxsT8QlSQVzgjqnXhPf2UULhs5AAtk3IA6RQwVtCCRx1GnmKU+/W9Nw7XuOCSuHboFB/MtuQxMaEs2dvMdlEe2N4XFnCY7D3GyWnXpkViA6F1+LlxBX91aBaSAiCxomPY3dbOue1hSknNltsCRpBBJ48OPIVaDf61rVVgYI4GCPA8PtWUKycXeidCtXBfhjz9TS39vGyM+Fs4gcbNwof03f7OiHzpkYL4F8/U1jb/7FfF7NxFm2JuMoKCQJZWDAa9sEedLgNA0qMgqSkZ7ONom3iimYBHVpB4EqOXlP0p0ezrZgw+Fe0sFRfuMscleGA7okjypH7P3Xxdq+AbXR3UIOW4QpgiT2gaH705/ZvhcStu818pld1yKjFipUBWJMAa9U6c5pc9KWUI6goltn8PxuetTzVdeCeNz1qQ0CDQpUi/Oe8Fgjbt9Y1OKYjqZ+Mx1ZGbwkVrYixbxOAwoZiHQ2QGadReKq44amGDD9NfN/wDYV1dtm41ubd91dGKsyEZcpByCZkcBrqO2hvZeysbeNpLdq84RkOiOVUkwGYxAEzqTA1rSF7+EUr9NKfer+70NSYP8NPAVEh96vi381Ngvw08KzBzTvslfavzV7S8B0O1sWvJrnSDwuKH+klh5Va3CxSFcRh70slxQY5cYPhxB8por9tG6jvi7WIVly3UFrKZkG3mM94IYDy76HN2fZ3ir18G09tcgDlmJ4TwgLxMn6VpggsFUM8Sf2z7ua1baIlVMdmgqkDWpz4RrWUvCsfFahPhWlgj1F8/U1PVbCHqDz9ah23iTbw15wdVtuR4wY+9IiHoCk80JQFvJjFv7Qc24y2kFssObKZJ07JK+VGe61orhUzCCxZtewnT+KCN1sCGNu2B8RE+A1P2BpljSkyaUUWaqqOCeNz1r3NR8k8bnrXoGiQaK8iXu+eOF3aNu2DpYU5jJXrNqRI+GBl18eyiTczAdHhFJ0L9by4KPX/NQNsO4buKJbVnvNJkDUsREnuppiAAAIAAAHZ2fYCmPtZHbe6ksH3i/u9Kmwre7Xwqvhz71fP0qfCfAvgKEOad9kk8G/KXe/u0P6jGpZX4cP1niPjfiPJQB5miLcLZpt4c3GEG6QR+ldF+8mgSzJxOJ+Zr1wHvJY/3puWbWRFUflAX6CKa+woEZtzVSzWUK0ZrOrNxXRMh6q9hW6g8/U1k77XowF6OJAX/uWR5irtvFKoE9/rQHv1vm9jG4YWyTaFtmdCSocloGUjXMApE8s1MgaS1tEeU3KINxcJCtcI1HUHaObfx96KS9KDD+0W8L5v5Vyt1TYLHQAQMrCSOJJBBEmdKPt2d77eNtsyLkdDDoSGKzwMjiDrB04GqvY4XK4Y4aBa7nqp43P/Kvi3Khxl/Latnvf1rNx22xbtXLkr1EZ9T8oJ7e7touHFlaQ0Qfu1hgdpXVjRL1w/5Sx9aYpuUq9nb2WGFtrS5MVduBmHQ6jXMwmDMkaCiPYftAs3+jtsXS88LlZSQWjgGAgzymPI6UxzSTVHa4AURngmm6vgfSp8K8IvhVLZRPSr4H0rK3m250OBvlM/SLabJlEdaOqQe4wZoTRWU77JBPo35Q7u/gH/xG4zo2Tp3YMVOUwxI1IjU5RTGLUiF9oF98OlklAZBa+o67ZSCszIPATMzRVu37VZe1YxKKsnILysQJjqyrDQEwJBMEinOjdqjscBZMvNVMGvXSnsrwnAVm4oXCbD1UmN920cQdR3d1Y209lYfEEG9h7VwiYLqDE8eXcPpXV1CfPIwnKaK7Y2ltSFRG5+B/4Oz5IB6RWvsvCWrAyWLKWgxkhFAE9unPhrXV1cNxUzjQuXsRM1otraGz1NkD5NZ7Z40L47ZKXbbI2YBwUMEcCIMaca+11VnmfE4BhopRsDwcwqhXCeyhLVxbi4m4QpnKyrr3EiDy41Jsv2YdDcS4cXcboirQqhJjvBJHYe0aV8rqj9dP+X9Lwws7JlbGsAkv2SI/mqe0LCqSpAYdjAHy1411dSHyObGHg3XmUFxHRYDbq4I8cHh/+jb/AIWpcFu5hLTB7eFsKy6hhbWQe0GJHGurqN9ZN+SuYWdls28RmIERPOttNnqAB2CurqRC4yXfdHkAbw2X/9k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22" descr="data:image/jpeg;base64,/9j/4AAQSkZJRgABAQAAAQABAAD/2wCEAAkGBhQSEBQUEhQWFRUVGBkWFxcUFhcZGxcdGBocHhkYHSEZGyYfGR4jHBgVHy8gJCcpOCwsGR8xNTEqNSgrLCkBCQoKDgwOGg8PGjQcHCIqLSwpLCksKS8sKiwpLi4pLCwsKSw1LCwvLCwtLCwsLikqKSwsKSwsKSkpKSwsLCwsLP/AABEIAHUAagMBIgACEQEDEQH/xAAcAAACAwEBAQEAAAAAAAAAAAAGBwMEBQACAQj/xAA/EAACAQIDBAcGBQIDCQAAAAABAhEAAwQSIQUGMUETIlFhcYGxByMyUpGhM0JygsEU0RWS8CREVGKTorLh8f/EABoBAQEBAQADAAAAAAAAAAAAAAQDBQIAAQb/xAAtEQABAwIEBQIGAwAAAAAAAAABAAIDESEEEjHwMjNBUWEicQUTFEJSwYGx8f/aAAwDAQACEQMRAD8Aa7XmbXMQOQGnOOzWhDererEYTE25k4dokyZJnXXlHZRdYHVHn60Ab14PG4zFHDqkWVIIMdUg/mJ5nuoj21jBHF4/a1PhwjMx+bTIAa1/XlWMX7Q2fEW7WFz3ASAxJIOvZppHbRuGb52+s0ut2tk4jA48W2tB0uadIokAciDy8KZWWvcLKtJdqvfxIRRyNZBQtpY9T7rzidoN0akaFpBP6eMVR/qn+dvrU18e7t+L+tV8tViaHg1WY91NF9XGtydvrVHaG2nQaM5Y6KoOrH+B2moMYeiMkEjXLAJmfy6V72Zs4z0t3W4w4ckHyjv7aHlkmfkplA1Pf2QvmSSGmlNfK29kY5yQrmZH0Mf/AGvRxDNrmIngAYgdnfUOzx71fA+lV/8AElXqlLh0EFbZYHQHSPGPI0oN9eXp/icT6arE3x3jxOENp7ctaJ65k/TurO2r7STKLhc7u0TmJ0n8o5zUO9mJxWKvDDWLbi0w1LW2WYMHMWGkdnGqGB2Didn4y2ejF4OQpKrMA8f0kVB7TnIAtvRfR4ePDHDN+ZQyAEgd/dMmxiLmVSWYMQDBMweyri7W0ErrUGWq68K7nJiplXzzPXcqXEW26EFHZCuZpVQ5MA6ZTx8KyrGIu3XyC/dUtmHWwgXKf1THENw+YcIJohwo6g8/U1NFJi4ApPHqKV+2/bStnE3LdrDdLbtsUL9KFLFTDZQEYROkk60X7qb32cfbLWg6MoBZLiwRmmCDwYGDBFK7dvchA9zpmJyvkRlI60MetpxzAHjzHfTa3dwipbIRQFmFgclA0niYMnz0pLw0CgUmEkqxdHVTxf1rxlqVh1U8bnrXZaJhzYq0mqWm++9+It7SsYWw+RAEZ8oXMxcsQstIAACnzPcK++z7au0bpQ4i6ty0x1zqoeAmaVYRMHQqRV/fHd6020cHfGt0mGSA0rb1V4MfCT5gd1bWwbRBjJlyFpIXq68gYgzIPbTKimihclb2BX3q+B9KjvYDpbade4mXUG22U9mvaInSp8L+Kv7vSpcMvUXwFCHNO+ySeDflKjfn2g3sDiDhsI+Ypla698ByWKiLYkAABcpJGstpzrZ3F9od7FuLWIw+VmLBbtoHo5VSxDBpyGIgyQZ5Vl7a2DZfa+JvfiqFBuLxC3AgDDugBfAyKMt08GiqDaEIqBARwniT/wAxOkn+9Odly6XRQTVb5FUhV+KzwKycYaUToeq1cGOoPP1NAe++891rjYbDnKF0uODBJj4AeIA5nnPdR9gPgXz9TSkxkrcJb4jdOb6madhxVo9kWbUon3Y2aptpbvKAnKOZ1yg8xzgijOzhgihVEKOAoXFwCyusQAR4g9X7xRYo4cuGnZ3V043XjAqIGieNz1rrpABJ4AEnwA1+1fV4J43PWvG0MPntXEHFkdR+5SP5o+H4VWRKO1tG5f2kt4sQSwgakKoOiwOXd3mmfs3EdVUf4woMgQG7T9hNLTdyz/tiSOJ1HZA1/mmJaBzIRBLMsd3I/amP1R2LWw494n7vQ1h74babDYAG2YuXItq3yyNW8QBp41vWfxE/d6UM79YUthLDRIVhP7hA+4+9Ej5x32V38vflC25Oz3VjJzK0FlM9bXXrcZPb30a47rG2cOl4IoYThiiQSdVZWETKz9aE9zsb1nU8Zb/14aRRjsa+FN3VR8OUFolspnwk6TTH6o7FW2cl0XVZlxsZh+I9or1hllgNTGYmBzBPdWiB3n612z9q3GI6W2tsZScwuo45aCNYide6uUGOFZOO+1Nh6qxZ2kUyp0Nwg8HVZXUjj2AZuJ7DQHvrs3osQ2nVc9Ih8fiH1mjgbBS4M5a6pcQejuMo0kDhwIkme3Wl17bdqHDjDWrJyG4bt124nTIsazEmSQPlFPw9wB4R5dSivY5ztZDaANB8QNPIxRiaTmC27cu7LuXcO2W9bVbgjWGtsC4jmMoOnMRTL3T3iXHYS1iFEZ5DL8rqYde8Bhoewiu3ghcsK94nGC2iOwYgM46ok9Z4mOwcT3Cq6byWSJi6PGzc5wPl7xoKs4lSbQCglveQFIUyHBGpBA4dnCaw2wd2R1caQJ/3i3r8XPlAMRzkdkk+H4VWTVDNzC9FtKR1Vf3qKdNLgmDPwkdYeRoywIm4k8gSPEf6NK/eLe97u3jb16O04w6gRxQkl+tpJYsNeUdlbF3fR8PtDCK+T+lvKhzZTKlpQmQ3AEoYI4MTyphaSf4UBZM+1+In7vSqGKx9nojavByCgBi27AgiZBAgHUfStBPxF/d6VUOyzcysL91AUClEICmM2uokE5uM/lHKZC3mnfZJPBvylvh8I2GxsT8QlSQVzgjqnXhPf2UULhs5AAtk3IA6RQwVtCCRx1GnmKU+/W9Nw7XuOCSuHboFB/MtuQxMaEs2dvMdlEe2N4XFnCY7D3GyWnXpkViA6F1+LlxBX91aBaSAiCxomPY3dbOue1hSknNltsCRpBBJ48OPIVaDf61rVVgYI4GCPA8PtWUKycXeidCtXBfhjz9TS39vGyM+Fs4gcbNwof03f7OiHzpkYL4F8/U1jb/7FfF7NxFm2JuMoKCQJZWDAa9sEedLgNA0qMgqSkZ7ONom3iimYBHVpB4EqOXlP0p0ezrZgw+Fe0sFRfuMscleGA7okjypH7P3Xxdq+AbXR3UIOW4QpgiT2gaH705/ZvhcStu818pld1yKjFipUBWJMAa9U6c5pc9KWUI6goltn8PxuetTzVdeCeNz1qQ0CDQpUi/Oe8Fgjbt9Y1OKYjqZ+Mx1ZGbwkVrYixbxOAwoZiHQ2QGadReKq44amGDD9NfN/wDYV1dtm41ubd91dGKsyEZcpByCZkcBrqO2hvZeysbeNpLdq84RkOiOVUkwGYxAEzqTA1rSF7+EUr9NKfer+70NSYP8NPAVEh96vi381Ngvw08KzBzTvslfavzV7S8B0O1sWvJrnSDwuKH+klh5Va3CxSFcRh70slxQY5cYPhxB8por9tG6jvi7WIVly3UFrKZkG3mM94IYDy76HN2fZ3ir18G09tcgDlmJ4TwgLxMn6VpggsFUM8Sf2z7ua1baIlVMdmgqkDWpz4RrWUvCsfFahPhWlgj1F8/U1PVbCHqDz9ah23iTbw15wdVtuR4wY+9IiHoCk80JQFvJjFv7Qc24y2kFssObKZJ07JK+VGe61orhUzCCxZtewnT+KCN1sCGNu2B8RE+A1P2BpljSkyaUUWaqqOCeNz1r3NR8k8bnrXoGiQaK8iXu+eOF3aNu2DpYU5jJXrNqRI+GBl18eyiTczAdHhFJ0L9by4KPX/NQNsO4buKJbVnvNJkDUsREnuppiAAAIAAAHZ2fYCmPtZHbe6ksH3i/u9Kmwre7Xwqvhz71fP0qfCfAvgKEOad9kk8G/KXe/u0P6jGpZX4cP1niPjfiPJQB5miLcLZpt4c3GEG6QR+ldF+8mgSzJxOJ+Zr1wHvJY/3puWbWRFUflAX6CKa+woEZtzVSzWUK0ZrOrNxXRMh6q9hW6g8/U1k77XowF6OJAX/uWR5irtvFKoE9/rQHv1vm9jG4YWyTaFtmdCSocloGUjXMApE8s1MgaS1tEeU3KINxcJCtcI1HUHaObfx96KS9KDD+0W8L5v5Vyt1TYLHQAQMrCSOJJBBEmdKPt2d77eNtsyLkdDDoSGKzwMjiDrB04GqvY4XK4Y4aBa7nqp43P/Kvi3Khxl/Latnvf1rNx22xbtXLkr1EZ9T8oJ7e7touHFlaQ0Qfu1hgdpXVjRL1w/5Sx9aYpuUq9nb2WGFtrS5MVduBmHQ6jXMwmDMkaCiPYftAs3+jtsXS88LlZSQWjgGAgzymPI6UxzSTVHa4AURngmm6vgfSp8K8IvhVLZRPSr4H0rK3m250OBvlM/SLabJlEdaOqQe4wZoTRWU77JBPo35Q7u/gH/xG4zo2Tp3YMVOUwxI1IjU5RTGLUiF9oF98OlklAZBa+o67ZSCszIPATMzRVu37VZe1YxKKsnILysQJjqyrDQEwJBMEinOjdqjscBZMvNVMGvXSnsrwnAVm4oXCbD1UmN920cQdR3d1Y209lYfEEG9h7VwiYLqDE8eXcPpXV1CfPIwnKaK7Y2ltSFRG5+B/4Oz5IB6RWvsvCWrAyWLKWgxkhFAE9unPhrXV1cNxUzjQuXsRM1otraGz1NkD5NZ7Z40L47ZKXbbI2YBwUMEcCIMaca+11VnmfE4BhopRsDwcwqhXCeyhLVxbi4m4QpnKyrr3EiDy41Jsv2YdDcS4cXcboirQqhJjvBJHYe0aV8rqj9dP+X9Lwws7JlbGsAkv2SI/mqe0LCqSpAYdjAHy1411dSHyObGHg3XmUFxHRYDbq4I8cHh/+jb/AIWpcFu5hLTB7eFsKy6hhbWQe0GJHGurqN9ZN+SuYWdls28RmIERPOttNnqAB2CurqRC4yXfdHkAbw2X/9k=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24" descr="data:image/jpeg;base64,/9j/4AAQSkZJRgABAQAAAQABAAD/2wCEAAkGBhQSEBQUEhQWFRUVGBkWFxcUFhcZGxcdGBocHhkYHSEZGyYfGR4jHBgVHy8gJCcpOCwsGR8xNTEqNSgrLCkBCQoKDgwOGg8PGjQcHCIqLSwpLCksKS8sKiwpLi4pLCwsKSw1LCwvLCwtLCwsLikqKSwsKSwsKSkpKSwsLCwsLP/AABEIAHUAagMBIgACEQEDEQH/xAAcAAACAwEBAQEAAAAAAAAAAAAGBwMEBQACAQj/xAA/EAACAQIDBAcGBQIDCQAAAAABAhEAAwQSIQUGMUETIlFhcYGxByMyUpGhM0JygsEU0RWS8CREVGKTorLh8f/EABoBAQEBAQADAAAAAAAAAAAAAAQDBQIAAQb/xAAtEQABAwIEBQIGAwAAAAAAAAABAAIDESEEEjHwMjNBUWEicQUTFEJSwYGx8f/aAAwDAQACEQMRAD8Aa7XmbXMQOQGnOOzWhDererEYTE25k4dokyZJnXXlHZRdYHVHn60Ab14PG4zFHDqkWVIIMdUg/mJ5nuoj21jBHF4/a1PhwjMx+bTIAa1/XlWMX7Q2fEW7WFz3ASAxJIOvZppHbRuGb52+s0ut2tk4jA48W2tB0uadIokAciDy8KZWWvcLKtJdqvfxIRRyNZBQtpY9T7rzidoN0akaFpBP6eMVR/qn+dvrU18e7t+L+tV8tViaHg1WY91NF9XGtydvrVHaG2nQaM5Y6KoOrH+B2moMYeiMkEjXLAJmfy6V72Zs4z0t3W4w4ckHyjv7aHlkmfkplA1Pf2QvmSSGmlNfK29kY5yQrmZH0Mf/AGvRxDNrmIngAYgdnfUOzx71fA+lV/8AElXqlLh0EFbZYHQHSPGPI0oN9eXp/icT6arE3x3jxOENp7ctaJ65k/TurO2r7STKLhc7u0TmJ0n8o5zUO9mJxWKvDDWLbi0w1LW2WYMHMWGkdnGqGB2Didn4y2ejF4OQpKrMA8f0kVB7TnIAtvRfR4ePDHDN+ZQyAEgd/dMmxiLmVSWYMQDBMweyri7W0ErrUGWq68K7nJiplXzzPXcqXEW26EFHZCuZpVQ5MA6ZTx8KyrGIu3XyC/dUtmHWwgXKf1THENw+YcIJohwo6g8/U1NFJi4ApPHqKV+2/bStnE3LdrDdLbtsUL9KFLFTDZQEYROkk60X7qb32cfbLWg6MoBZLiwRmmCDwYGDBFK7dvchA9zpmJyvkRlI60MetpxzAHjzHfTa3dwipbIRQFmFgclA0niYMnz0pLw0CgUmEkqxdHVTxf1rxlqVh1U8bnrXZaJhzYq0mqWm++9+It7SsYWw+RAEZ8oXMxcsQstIAACnzPcK++z7au0bpQ4i6ty0x1zqoeAmaVYRMHQqRV/fHd6020cHfGt0mGSA0rb1V4MfCT5gd1bWwbRBjJlyFpIXq68gYgzIPbTKimihclb2BX3q+B9KjvYDpbade4mXUG22U9mvaInSp8L+Kv7vSpcMvUXwFCHNO+ySeDflKjfn2g3sDiDhsI+Ypla698ByWKiLYkAABcpJGstpzrZ3F9od7FuLWIw+VmLBbtoHo5VSxDBpyGIgyQZ5Vl7a2DZfa+JvfiqFBuLxC3AgDDugBfAyKMt08GiqDaEIqBARwniT/wAxOkn+9Odly6XRQTVb5FUhV+KzwKycYaUToeq1cGOoPP1NAe++891rjYbDnKF0uODBJj4AeIA5nnPdR9gPgXz9TSkxkrcJb4jdOb6madhxVo9kWbUon3Y2aptpbvKAnKOZ1yg8xzgijOzhgihVEKOAoXFwCyusQAR4g9X7xRYo4cuGnZ3V043XjAqIGieNz1rrpABJ4AEnwA1+1fV4J43PWvG0MPntXEHFkdR+5SP5o+H4VWRKO1tG5f2kt4sQSwgakKoOiwOXd3mmfs3EdVUf4woMgQG7T9hNLTdyz/tiSOJ1HZA1/mmJaBzIRBLMsd3I/amP1R2LWw494n7vQ1h74babDYAG2YuXItq3yyNW8QBp41vWfxE/d6UM79YUthLDRIVhP7hA+4+9Ej5x32V38vflC25Oz3VjJzK0FlM9bXXrcZPb30a47rG2cOl4IoYThiiQSdVZWETKz9aE9zsb1nU8Zb/14aRRjsa+FN3VR8OUFolspnwk6TTH6o7FW2cl0XVZlxsZh+I9or1hllgNTGYmBzBPdWiB3n612z9q3GI6W2tsZScwuo45aCNYide6uUGOFZOO+1Nh6qxZ2kUyp0Nwg8HVZXUjj2AZuJ7DQHvrs3osQ2nVc9Ih8fiH1mjgbBS4M5a6pcQejuMo0kDhwIkme3Wl17bdqHDjDWrJyG4bt124nTIsazEmSQPlFPw9wB4R5dSivY5ztZDaANB8QNPIxRiaTmC27cu7LuXcO2W9bVbgjWGtsC4jmMoOnMRTL3T3iXHYS1iFEZ5DL8rqYde8Bhoewiu3ghcsK94nGC2iOwYgM46ok9Z4mOwcT3Cq6byWSJi6PGzc5wPl7xoKs4lSbQCglveQFIUyHBGpBA4dnCaw2wd2R1caQJ/3i3r8XPlAMRzkdkk+H4VWTVDNzC9FtKR1Vf3qKdNLgmDPwkdYeRoywIm4k8gSPEf6NK/eLe97u3jb16O04w6gRxQkl+tpJYsNeUdlbF3fR8PtDCK+T+lvKhzZTKlpQmQ3AEoYI4MTyphaSf4UBZM+1+In7vSqGKx9nojavByCgBi27AgiZBAgHUfStBPxF/d6VUOyzcysL91AUClEICmM2uokE5uM/lHKZC3mnfZJPBvylvh8I2GxsT8QlSQVzgjqnXhPf2UULhs5AAtk3IA6RQwVtCCRx1GnmKU+/W9Nw7XuOCSuHboFB/MtuQxMaEs2dvMdlEe2N4XFnCY7D3GyWnXpkViA6F1+LlxBX91aBaSAiCxomPY3dbOue1hSknNltsCRpBBJ48OPIVaDf61rVVgYI4GCPA8PtWUKycXeidCtXBfhjz9TS39vGyM+Fs4gcbNwof03f7OiHzpkYL4F8/U1jb/7FfF7NxFm2JuMoKCQJZWDAa9sEedLgNA0qMgqSkZ7ONom3iimYBHVpB4EqOXlP0p0ezrZgw+Fe0sFRfuMscleGA7okjypH7P3Xxdq+AbXR3UIOW4QpgiT2gaH705/ZvhcStu818pld1yKjFipUBWJMAa9U6c5pc9KWUI6goltn8PxuetTzVdeCeNz1qQ0CDQpUi/Oe8Fgjbt9Y1OKYjqZ+Mx1ZGbwkVrYixbxOAwoZiHQ2QGadReKq44amGDD9NfN/wDYV1dtm41ubd91dGKsyEZcpByCZkcBrqO2hvZeysbeNpLdq84RkOiOVUkwGYxAEzqTA1rSF7+EUr9NKfer+70NSYP8NPAVEh96vi381Ngvw08KzBzTvslfavzV7S8B0O1sWvJrnSDwuKH+klh5Va3CxSFcRh70slxQY5cYPhxB8por9tG6jvi7WIVly3UFrKZkG3mM94IYDy76HN2fZ3ir18G09tcgDlmJ4TwgLxMn6VpggsFUM8Sf2z7ua1baIlVMdmgqkDWpz4RrWUvCsfFahPhWlgj1F8/U1PVbCHqDz9ah23iTbw15wdVtuR4wY+9IiHoCk80JQFvJjFv7Qc24y2kFssObKZJ07JK+VGe61orhUzCCxZtewnT+KCN1sCGNu2B8RE+A1P2BpljSkyaUUWaqqOCeNz1r3NR8k8bnrXoGiQaK8iXu+eOF3aNu2DpYU5jJXrNqRI+GBl18eyiTczAdHhFJ0L9by4KPX/NQNsO4buKJbVnvNJkDUsREnuppiAAAIAAAHZ2fYCmPtZHbe6ksH3i/u9Kmwre7Xwqvhz71fP0qfCfAvgKEOad9kk8G/KXe/u0P6jGpZX4cP1niPjfiPJQB5miLcLZpt4c3GEG6QR+ldF+8mgSzJxOJ+Zr1wHvJY/3puWbWRFUflAX6CKa+woEZtzVSzWUK0ZrOrNxXRMh6q9hW6g8/U1k77XowF6OJAX/uWR5irtvFKoE9/rQHv1vm9jG4YWyTaFtmdCSocloGUjXMApE8s1MgaS1tEeU3KINxcJCtcI1HUHaObfx96KS9KDD+0W8L5v5Vyt1TYLHQAQMrCSOJJBBEmdKPt2d77eNtsyLkdDDoSGKzwMjiDrB04GqvY4XK4Y4aBa7nqp43P/Kvi3Khxl/Latnvf1rNx22xbtXLkr1EZ9T8oJ7e7touHFlaQ0Qfu1hgdpXVjRL1w/5Sx9aYpuUq9nb2WGFtrS5MVduBmHQ6jXMwmDMkaCiPYftAs3+jtsXS88LlZSQWjgGAgzymPI6UxzSTVHa4AURngmm6vgfSp8K8IvhVLZRPSr4H0rK3m250OBvlM/SLabJlEdaOqQe4wZoTRWU77JBPo35Q7u/gH/xG4zo2Tp3YMVOUwxI1IjU5RTGLUiF9oF98OlklAZBa+o67ZSCszIPATMzRVu37VZe1YxKKsnILysQJjqyrDQEwJBMEinOjdqjscBZMvNVMGvXSnsrwnAVm4oXCbD1UmN920cQdR3d1Y209lYfEEG9h7VwiYLqDE8eXcPpXV1CfPIwnKaK7Y2ltSFRG5+B/4Oz5IB6RWvsvCWrAyWLKWgxkhFAE9unPhrXV1cNxUzjQuXsRM1otraGz1NkD5NZ7Z40L47ZKXbbI2YBwUMEcCIMaca+11VnmfE4BhopRsDwcwqhXCeyhLVxbi4m4QpnKyrr3EiDy41Jsv2YdDcS4cXcboirQqhJjvBJHYe0aV8rqj9dP+X9Lwws7JlbGsAkv2SI/mqe0LCqSpAYdjAHy1411dSHyObGHg3XmUFxHRYDbq4I8cHh/+jb/AIWpcFu5hLTB7eFsKy6hhbWQe0GJHGurqN9ZN+SuYWdls28RmIERPOttNnqAB2CurqRC4yXfdHkAbw2X/9k="/>
          <p:cNvSpPr>
            <a:spLocks noChangeAspect="1" noChangeArrowheads="1"/>
          </p:cNvSpPr>
          <p:nvPr/>
        </p:nvSpPr>
        <p:spPr bwMode="auto">
          <a:xfrm>
            <a:off x="368300" y="1476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26" descr="data:image/jpeg;base64,/9j/4AAQSkZJRgABAQAAAQABAAD/2wCEAAkGBhQSEBQUEhQWFRUVGBkWFxcUFhcZGxcdGBocHhkYHSEZGyYfGR4jHBgVHy8gJCcpOCwsGR8xNTEqNSgrLCkBCQoKDgwOGg8PGjQcHCIqLSwpLCksKS8sKiwpLi4pLCwsKSw1LCwvLCwtLCwsLikqKSwsKSwsKSkpKSwsLCwsLP/AABEIAHUAagMBIgACEQEDEQH/xAAcAAACAwEBAQEAAAAAAAAAAAAGBwMEBQACAQj/xAA/EAACAQIDBAcGBQIDCQAAAAABAhEAAwQSIQUGMUETIlFhcYGxByMyUpGhM0JygsEU0RWS8CREVGKTorLh8f/EABoBAQEBAQADAAAAAAAAAAAAAAQDBQIAAQb/xAAtEQABAwIEBQIGAwAAAAAAAAABAAIDESEEEjHwMjNBUWEicQUTFEJSwYGx8f/aAAwDAQACEQMRAD8Aa7XmbXMQOQGnOOzWhDererEYTE25k4dokyZJnXXlHZRdYHVHn60Ab14PG4zFHDqkWVIIMdUg/mJ5nuoj21jBHF4/a1PhwjMx+bTIAa1/XlWMX7Q2fEW7WFz3ASAxJIOvZppHbRuGb52+s0ut2tk4jA48W2tB0uadIokAciDy8KZWWvcLKtJdqvfxIRRyNZBQtpY9T7rzidoN0akaFpBP6eMVR/qn+dvrU18e7t+L+tV8tViaHg1WY91NF9XGtydvrVHaG2nQaM5Y6KoOrH+B2moMYeiMkEjXLAJmfy6V72Zs4z0t3W4w4ckHyjv7aHlkmfkplA1Pf2QvmSSGmlNfK29kY5yQrmZH0Mf/AGvRxDNrmIngAYgdnfUOzx71fA+lV/8AElXqlLh0EFbZYHQHSPGPI0oN9eXp/icT6arE3x3jxOENp7ctaJ65k/TurO2r7STKLhc7u0TmJ0n8o5zUO9mJxWKvDDWLbi0w1LW2WYMHMWGkdnGqGB2Didn4y2ejF4OQpKrMA8f0kVB7TnIAtvRfR4ePDHDN+ZQyAEgd/dMmxiLmVSWYMQDBMweyri7W0ErrUGWq68K7nJiplXzzPXcqXEW26EFHZCuZpVQ5MA6ZTx8KyrGIu3XyC/dUtmHWwgXKf1THENw+YcIJohwo6g8/U1NFJi4ApPHqKV+2/bStnE3LdrDdLbtsUL9KFLFTDZQEYROkk60X7qb32cfbLWg6MoBZLiwRmmCDwYGDBFK7dvchA9zpmJyvkRlI60MetpxzAHjzHfTa3dwipbIRQFmFgclA0niYMnz0pLw0CgUmEkqxdHVTxf1rxlqVh1U8bnrXZaJhzYq0mqWm++9+It7SsYWw+RAEZ8oXMxcsQstIAACnzPcK++z7au0bpQ4i6ty0x1zqoeAmaVYRMHQqRV/fHd6020cHfGt0mGSA0rb1V4MfCT5gd1bWwbRBjJlyFpIXq68gYgzIPbTKimihclb2BX3q+B9KjvYDpbade4mXUG22U9mvaInSp8L+Kv7vSpcMvUXwFCHNO+ySeDflKjfn2g3sDiDhsI+Ypla698ByWKiLYkAABcpJGstpzrZ3F9od7FuLWIw+VmLBbtoHo5VSxDBpyGIgyQZ5Vl7a2DZfa+JvfiqFBuLxC3AgDDugBfAyKMt08GiqDaEIqBARwniT/wAxOkn+9Odly6XRQTVb5FUhV+KzwKycYaUToeq1cGOoPP1NAe++891rjYbDnKF0uODBJj4AeIA5nnPdR9gPgXz9TSkxkrcJb4jdOb6madhxVo9kWbUon3Y2aptpbvKAnKOZ1yg8xzgijOzhgihVEKOAoXFwCyusQAR4g9X7xRYo4cuGnZ3V043XjAqIGieNz1rrpABJ4AEnwA1+1fV4J43PWvG0MPntXEHFkdR+5SP5o+H4VWRKO1tG5f2kt4sQSwgakKoOiwOXd3mmfs3EdVUf4woMgQG7T9hNLTdyz/tiSOJ1HZA1/mmJaBzIRBLMsd3I/amP1R2LWw494n7vQ1h74babDYAG2YuXItq3yyNW8QBp41vWfxE/d6UM79YUthLDRIVhP7hA+4+9Ej5x32V38vflC25Oz3VjJzK0FlM9bXXrcZPb30a47rG2cOl4IoYThiiQSdVZWETKz9aE9zsb1nU8Zb/14aRRjsa+FN3VR8OUFolspnwk6TTH6o7FW2cl0XVZlxsZh+I9or1hllgNTGYmBzBPdWiB3n612z9q3GI6W2tsZScwuo45aCNYide6uUGOFZOO+1Nh6qxZ2kUyp0Nwg8HVZXUjj2AZuJ7DQHvrs3osQ2nVc9Ih8fiH1mjgbBS4M5a6pcQejuMo0kDhwIkme3Wl17bdqHDjDWrJyG4bt124nTIsazEmSQPlFPw9wB4R5dSivY5ztZDaANB8QNPIxRiaTmC27cu7LuXcO2W9bVbgjWGtsC4jmMoOnMRTL3T3iXHYS1iFEZ5DL8rqYde8Bhoewiu3ghcsK94nGC2iOwYgM46ok9Z4mOwcT3Cq6byWSJi6PGzc5wPl7xoKs4lSbQCglveQFIUyHBGpBA4dnCaw2wd2R1caQJ/3i3r8XPlAMRzkdkk+H4VWTVDNzC9FtKR1Vf3qKdNLgmDPwkdYeRoywIm4k8gSPEf6NK/eLe97u3jb16O04w6gRxQkl+tpJYsNeUdlbF3fR8PtDCK+T+lvKhzZTKlpQmQ3AEoYI4MTyphaSf4UBZM+1+In7vSqGKx9nojavByCgBi27AgiZBAgHUfStBPxF/d6VUOyzcysL91AUClEICmM2uokE5uM/lHKZC3mnfZJPBvylvh8I2GxsT8QlSQVzgjqnXhPf2UULhs5AAtk3IA6RQwVtCCRx1GnmKU+/W9Nw7XuOCSuHboFB/MtuQxMaEs2dvMdlEe2N4XFnCY7D3GyWnXpkViA6F1+LlxBX91aBaSAiCxomPY3dbOue1hSknNltsCRpBBJ48OPIVaDf61rVVgYI4GCPA8PtWUKycXeidCtXBfhjz9TS39vGyM+Fs4gcbNwof03f7OiHzpkYL4F8/U1jb/7FfF7NxFm2JuMoKCQJZWDAa9sEedLgNA0qMgqSkZ7ONom3iimYBHVpB4EqOXlP0p0ezrZgw+Fe0sFRfuMscleGA7okjypH7P3Xxdq+AbXR3UIOW4QpgiT2gaH705/ZvhcStu818pld1yKjFipUBWJMAa9U6c5pc9KWUI6goltn8PxuetTzVdeCeNz1qQ0CDQpUi/Oe8Fgjbt9Y1OKYjqZ+Mx1ZGbwkVrYixbxOAwoZiHQ2QGadReKq44amGDD9NfN/wDYV1dtm41ubd91dGKsyEZcpByCZkcBrqO2hvZeysbeNpLdq84RkOiOVUkwGYxAEzqTA1rSF7+EUr9NKfer+70NSYP8NPAVEh96vi381Ngvw08KzBzTvslfavzV7S8B0O1sWvJrnSDwuKH+klh5Va3CxSFcRh70slxQY5cYPhxB8por9tG6jvi7WIVly3UFrKZkG3mM94IYDy76HN2fZ3ir18G09tcgDlmJ4TwgLxMn6VpggsFUM8Sf2z7ua1baIlVMdmgqkDWpz4RrWUvCsfFahPhWlgj1F8/U1PVbCHqDz9ah23iTbw15wdVtuR4wY+9IiHoCk80JQFvJjFv7Qc24y2kFssObKZJ07JK+VGe61orhUzCCxZtewnT+KCN1sCGNu2B8RE+A1P2BpljSkyaUUWaqqOCeNz1r3NR8k8bnrXoGiQaK8iXu+eOF3aNu2DpYU5jJXrNqRI+GBl18eyiTczAdHhFJ0L9by4KPX/NQNsO4buKJbVnvNJkDUsREnuppiAAAIAAAHZ2fYCmPtZHbe6ksH3i/u9Kmwre7Xwqvhz71fP0qfCfAvgKEOad9kk8G/KXe/u0P6jGpZX4cP1niPjfiPJQB5miLcLZpt4c3GEG6QR+ldF+8mgSzJxOJ+Zr1wHvJY/3puWbWRFUflAX6CKa+woEZtzVSzWUK0ZrOrNxXRMh6q9hW6g8/U1k77XowF6OJAX/uWR5irtvFKoE9/rQHv1vm9jG4YWyTaFtmdCSocloGUjXMApE8s1MgaS1tEeU3KINxcJCtcI1HUHaObfx96KS9KDD+0W8L5v5Vyt1TYLHQAQMrCSOJJBBEmdKPt2d77eNtsyLkdDDoSGKzwMjiDrB04GqvY4XK4Y4aBa7nqp43P/Kvi3Khxl/Latnvf1rNx22xbtXLkr1EZ9T8oJ7e7touHFlaQ0Qfu1hgdpXVjRL1w/5Sx9aYpuUq9nb2WGFtrS5MVduBmHQ6jXMwmDMkaCiPYftAs3+jtsXS88LlZSQWjgGAgzymPI6UxzSTVHa4AURngmm6vgfSp8K8IvhVLZRPSr4H0rK3m250OBvlM/SLabJlEdaOqQe4wZoTRWU77JBPo35Q7u/gH/xG4zo2Tp3YMVOUwxI1IjU5RTGLUiF9oF98OlklAZBa+o67ZSCszIPATMzRVu37VZe1YxKKsnILysQJjqyrDQEwJBMEinOjdqjscBZMvNVMGvXSnsrwnAVm4oXCbD1UmN920cQdR3d1Y209lYfEEG9h7VwiYLqDE8eXcPpXV1CfPIwnKaK7Y2ltSFRG5+B/4Oz5IB6RWvsvCWrAyWLKWgxkhFAE9unPhrXV1cNxUzjQuXsRM1otraGz1NkD5NZ7Z40L47ZKXbbI2YBwUMEcCIMaca+11VnmfE4BhopRsDwcwqhXCeyhLVxbi4m4QpnKyrr3EiDy41Jsv2YdDcS4cXcboirQqhJjvBJHYe0aV8rqj9dP+X9Lwws7JlbGsAkv2SI/mqe0LCqSpAYdjAHy1411dSHyObGHg3XmUFxHRYDbq4I8cHh/+jb/AIWpcFu5hLTB7eFsKy6hhbWQe0GJHGurqN9ZN+SuYWdls28RmIERPOttNnqAB2CurqRC4yXfdHkAbw2X/9k="/>
          <p:cNvSpPr>
            <a:spLocks noChangeAspect="1" noChangeArrowheads="1"/>
          </p:cNvSpPr>
          <p:nvPr/>
        </p:nvSpPr>
        <p:spPr bwMode="auto">
          <a:xfrm>
            <a:off x="520700" y="3000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28" descr="data:image/jpeg;base64,/9j/4AAQSkZJRgABAQAAAQABAAD/2wCEAAkGBhQSEBQUEhQWFRUVGBkWFxcUFhcZGxcdGBocHhkYHSEZGyYfGR4jHBgVHy8gJCcpOCwsGR8xNTEqNSgrLCkBCQoKDgwOGg8PGjQcHCIqLSwpLCksKS8sKiwpLi4pLCwsKSw1LCwvLCwtLCwsLikqKSwsKSwsKSkpKSwsLCwsLP/AABEIAHUAagMBIgACEQEDEQH/xAAcAAACAwEBAQEAAAAAAAAAAAAGBwMEBQACAQj/xAA/EAACAQIDBAcGBQIDCQAAAAABAhEAAwQSIQUGMUETIlFhcYGxByMyUpGhM0JygsEU0RWS8CREVGKTorLh8f/EABoBAQEBAQADAAAAAAAAAAAAAAQDBQIAAQb/xAAtEQABAwIEBQIGAwAAAAAAAAABAAIDESEEEjHwMjNBUWEicQUTFEJSwYGx8f/aAAwDAQACEQMRAD8Aa7XmbXMQOQGnOOzWhDererEYTE25k4dokyZJnXXlHZRdYHVHn60Ab14PG4zFHDqkWVIIMdUg/mJ5nuoj21jBHF4/a1PhwjMx+bTIAa1/XlWMX7Q2fEW7WFz3ASAxJIOvZppHbRuGb52+s0ut2tk4jA48W2tB0uadIokAciDy8KZWWvcLKtJdqvfxIRRyNZBQtpY9T7rzidoN0akaFpBP6eMVR/qn+dvrU18e7t+L+tV8tViaHg1WY91NF9XGtydvrVHaG2nQaM5Y6KoOrH+B2moMYeiMkEjXLAJmfy6V72Zs4z0t3W4w4ckHyjv7aHlkmfkplA1Pf2QvmSSGmlNfK29kY5yQrmZH0Mf/AGvRxDNrmIngAYgdnfUOzx71fA+lV/8AElXqlLh0EFbZYHQHSPGPI0oN9eXp/icT6arE3x3jxOENp7ctaJ65k/TurO2r7STKLhc7u0TmJ0n8o5zUO9mJxWKvDDWLbi0w1LW2WYMHMWGkdnGqGB2Didn4y2ejF4OQpKrMA8f0kVB7TnIAtvRfR4ePDHDN+ZQyAEgd/dMmxiLmVSWYMQDBMweyri7W0ErrUGWq68K7nJiplXzzPXcqXEW26EFHZCuZpVQ5MA6ZTx8KyrGIu3XyC/dUtmHWwgXKf1THENw+YcIJohwo6g8/U1NFJi4ApPHqKV+2/bStnE3LdrDdLbtsUL9KFLFTDZQEYROkk60X7qb32cfbLWg6MoBZLiwRmmCDwYGDBFK7dvchA9zpmJyvkRlI60MetpxzAHjzHfTa3dwipbIRQFmFgclA0niYMnz0pLw0CgUmEkqxdHVTxf1rxlqVh1U8bnrXZaJhzYq0mqWm++9+It7SsYWw+RAEZ8oXMxcsQstIAACnzPcK++z7au0bpQ4i6ty0x1zqoeAmaVYRMHQqRV/fHd6020cHfGt0mGSA0rb1V4MfCT5gd1bWwbRBjJlyFpIXq68gYgzIPbTKimihclb2BX3q+B9KjvYDpbade4mXUG22U9mvaInSp8L+Kv7vSpcMvUXwFCHNO+ySeDflKjfn2g3sDiDhsI+Ypla698ByWKiLYkAABcpJGstpzrZ3F9od7FuLWIw+VmLBbtoHo5VSxDBpyGIgyQZ5Vl7a2DZfa+JvfiqFBuLxC3AgDDugBfAyKMt08GiqDaEIqBARwniT/wAxOkn+9Odly6XRQTVb5FUhV+KzwKycYaUToeq1cGOoPP1NAe++891rjYbDnKF0uODBJj4AeIA5nnPdR9gPgXz9TSkxkrcJb4jdOb6madhxVo9kWbUon3Y2aptpbvKAnKOZ1yg8xzgijOzhgihVEKOAoXFwCyusQAR4g9X7xRYo4cuGnZ3V043XjAqIGieNz1rrpABJ4AEnwA1+1fV4J43PWvG0MPntXEHFkdR+5SP5o+H4VWRKO1tG5f2kt4sQSwgakKoOiwOXd3mmfs3EdVUf4woMgQG7T9hNLTdyz/tiSOJ1HZA1/mmJaBzIRBLMsd3I/amP1R2LWw494n7vQ1h74babDYAG2YuXItq3yyNW8QBp41vWfxE/d6UM79YUthLDRIVhP7hA+4+9Ej5x32V38vflC25Oz3VjJzK0FlM9bXXrcZPb30a47rG2cOl4IoYThiiQSdVZWETKz9aE9zsb1nU8Zb/14aRRjsa+FN3VR8OUFolspnwk6TTH6o7FW2cl0XVZlxsZh+I9or1hllgNTGYmBzBPdWiB3n612z9q3GI6W2tsZScwuo45aCNYide6uUGOFZOO+1Nh6qxZ2kUyp0Nwg8HVZXUjj2AZuJ7DQHvrs3osQ2nVc9Ih8fiH1mjgbBS4M5a6pcQejuMo0kDhwIkme3Wl17bdqHDjDWrJyG4bt124nTIsazEmSQPlFPw9wB4R5dSivY5ztZDaANB8QNPIxRiaTmC27cu7LuXcO2W9bVbgjWGtsC4jmMoOnMRTL3T3iXHYS1iFEZ5DL8rqYde8Bhoewiu3ghcsK94nGC2iOwYgM46ok9Z4mOwcT3Cq6byWSJi6PGzc5wPl7xoKs4lSbQCglveQFIUyHBGpBA4dnCaw2wd2R1caQJ/3i3r8XPlAMRzkdkk+H4VWTVDNzC9FtKR1Vf3qKdNLgmDPwkdYeRoywIm4k8gSPEf6NK/eLe97u3jb16O04w6gRxQkl+tpJYsNeUdlbF3fR8PtDCK+T+lvKhzZTKlpQmQ3AEoYI4MTyphaSf4UBZM+1+In7vSqGKx9nojavByCgBi27AgiZBAgHUfStBPxF/d6VUOyzcysL91AUClEICmM2uokE5uM/lHKZC3mnfZJPBvylvh8I2GxsT8QlSQVzgjqnXhPf2UULhs5AAtk3IA6RQwVtCCRx1GnmKU+/W9Nw7XuOCSuHboFB/MtuQxMaEs2dvMdlEe2N4XFnCY7D3GyWnXpkViA6F1+LlxBX91aBaSAiCxomPY3dbOue1hSknNltsCRpBBJ48OPIVaDf61rVVgYI4GCPA8PtWUKycXeidCtXBfhjz9TS39vGyM+Fs4gcbNwof03f7OiHzpkYL4F8/U1jb/7FfF7NxFm2JuMoKCQJZWDAa9sEedLgNA0qMgqSkZ7ONom3iimYBHVpB4EqOXlP0p0ezrZgw+Fe0sFRfuMscleGA7okjypH7P3Xxdq+AbXR3UIOW4QpgiT2gaH705/ZvhcStu818pld1yKjFipUBWJMAa9U6c5pc9KWUI6goltn8PxuetTzVdeCeNz1qQ0CDQpUi/Oe8Fgjbt9Y1OKYjqZ+Mx1ZGbwkVrYixbxOAwoZiHQ2QGadReKq44amGDD9NfN/wDYV1dtm41ubd91dGKsyEZcpByCZkcBrqO2hvZeysbeNpLdq84RkOiOVUkwGYxAEzqTA1rSF7+EUr9NKfer+70NSYP8NPAVEh96vi381Ngvw08KzBzTvslfavzV7S8B0O1sWvJrnSDwuKH+klh5Va3CxSFcRh70slxQY5cYPhxB8por9tG6jvi7WIVly3UFrKZkG3mM94IYDy76HN2fZ3ir18G09tcgDlmJ4TwgLxMn6VpggsFUM8Sf2z7ua1baIlVMdmgqkDWpz4RrWUvCsfFahPhWlgj1F8/U1PVbCHqDz9ah23iTbw15wdVtuR4wY+9IiHoCk80JQFvJjFv7Qc24y2kFssObKZJ07JK+VGe61orhUzCCxZtewnT+KCN1sCGNu2B8RE+A1P2BpljSkyaUUWaqqOCeNz1r3NR8k8bnrXoGiQaK8iXu+eOF3aNu2DpYU5jJXrNqRI+GBl18eyiTczAdHhFJ0L9by4KPX/NQNsO4buKJbVnvNJkDUsREnuppiAAAIAAAHZ2fYCmPtZHbe6ksH3i/u9Kmwre7Xwqvhz71fP0qfCfAvgKEOad9kk8G/KXe/u0P6jGpZX4cP1niPjfiPJQB5miLcLZpt4c3GEG6QR+ldF+8mgSzJxOJ+Zr1wHvJY/3puWbWRFUflAX6CKa+woEZtzVSzWUK0ZrOrNxXRMh6q9hW6g8/U1k77XowF6OJAX/uWR5irtvFKoE9/rQHv1vm9jG4YWyTaFtmdCSocloGUjXMApE8s1MgaS1tEeU3KINxcJCtcI1HUHaObfx96KS9KDD+0W8L5v5Vyt1TYLHQAQMrCSOJJBBEmdKPt2d77eNtsyLkdDDoSGKzwMjiDrB04GqvY4XK4Y4aBa7nqp43P/Kvi3Khxl/Latnvf1rNx22xbtXLkr1EZ9T8oJ7e7touHFlaQ0Qfu1hgdpXVjRL1w/5Sx9aYpuUq9nb2WGFtrS5MVduBmHQ6jXMwmDMkaCiPYftAs3+jtsXS88LlZSQWjgGAgzymPI6UxzSTVHa4AURngmm6vgfSp8K8IvhVLZRPSr4H0rK3m250OBvlM/SLabJlEdaOqQe4wZoTRWU77JBPo35Q7u/gH/xG4zo2Tp3YMVOUwxI1IjU5RTGLUiF9oF98OlklAZBa+o67ZSCszIPATMzRVu37VZe1YxKKsnILysQJjqyrDQEwJBMEinOjdqjscBZMvNVMGvXSnsrwnAVm4oXCbD1UmN920cQdR3d1Y209lYfEEG9h7VwiYLqDE8eXcPpXV1CfPIwnKaK7Y2ltSFRG5+B/4Oz5IB6RWvsvCWrAyWLKWgxkhFAE9unPhrXV1cNxUzjQuXsRM1otraGz1NkD5NZ7Z40L47ZKXbbI2YBwUMEcCIMaca+11VnmfE4BhopRsDwcwqhXCeyhLVxbi4m4QpnKyrr3EiDy41Jsv2YdDcS4cXcboirQqhJjvBJHYe0aV8rqj9dP+X9Lwws7JlbGsAkv2SI/mqe0LCqSpAYdjAHy1411dSHyObGHg3XmUFxHRYDbq4I8cHh/+jb/AIWpcFu5hLTB7eFsKy6hhbWQe0GJHGurqN9ZN+SuYWdls28RmIERPOttNnqAB2CurqRC4yXfdHkAbw2X/9k="/>
          <p:cNvSpPr>
            <a:spLocks noChangeAspect="1" noChangeArrowheads="1"/>
          </p:cNvSpPr>
          <p:nvPr/>
        </p:nvSpPr>
        <p:spPr bwMode="auto">
          <a:xfrm>
            <a:off x="673100" y="4524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101" name="Picture 2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38200"/>
            <a:ext cx="1790700" cy="2953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2" name="Picture 3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87299"/>
            <a:ext cx="2448272" cy="1985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80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hyperlordóza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adměrné prohnutí bederní páteře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řicho vpřed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ýždě vzad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enutit děti předčasně sedět, stát a chodit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pravovat postoj, správná výživa, vhodná tělesná výchova, pobyt na čerstvém vzduchu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132856"/>
            <a:ext cx="3073896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0606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000" dirty="0"/>
              <a:t>r</a:t>
            </a:r>
            <a:r>
              <a:rPr lang="cs-CZ" sz="4000" dirty="0" smtClean="0"/>
              <a:t>achitis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n</a:t>
            </a:r>
            <a:r>
              <a:rPr lang="cs-CZ" sz="4000" dirty="0" smtClean="0"/>
              <a:t>ejčastější příčina deformit na kostře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p</a:t>
            </a:r>
            <a:r>
              <a:rPr lang="cs-CZ" sz="4000" dirty="0" smtClean="0"/>
              <a:t>říčina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nedostatek vitamínu D</a:t>
            </a:r>
          </a:p>
          <a:p>
            <a:pPr marL="0" indent="0">
              <a:buNone/>
            </a:pPr>
            <a:r>
              <a:rPr lang="cs-CZ" sz="4000" dirty="0" smtClean="0"/>
              <a:t>	dochází k poruše metabolismu Ca a P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kostní tkáň měkne → snadno se deformuje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p</a:t>
            </a:r>
            <a:r>
              <a:rPr lang="cs-CZ" sz="4000" dirty="0" smtClean="0"/>
              <a:t>revence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dostatečný přísun vitamínu D v kojeneckém věku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přiměřené opalování</a:t>
            </a:r>
          </a:p>
          <a:p>
            <a:pPr marL="0" indent="0">
              <a:buNone/>
            </a:pPr>
            <a:r>
              <a:rPr lang="cs-CZ" sz="4000" dirty="0"/>
              <a:t>	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81503"/>
            <a:ext cx="25908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868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Plochá noha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lenba nožní je tvořena pružným spojením kostí zánártních a nártních, svaly a vazy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oslabení těchto svalů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pokles nožní klenby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pouzdra i kosti ve vadném postavení → 	bolest nohou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revence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vhodná obuv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bosá chůze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pohyb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149080"/>
            <a:ext cx="345638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683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Artróza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eformace kloubů – nejčastěji kolenního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úžení kloubní štěrbiny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mezení rozsahu pohybů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olest při pohybu</a:t>
            </a:r>
            <a:endParaRPr lang="cs-CZ" dirty="0"/>
          </a:p>
        </p:txBody>
      </p:sp>
      <p:sp>
        <p:nvSpPr>
          <p:cNvPr id="4" name="AutoShape 2" descr="data:image/jpeg;base64,/9j/4AAQSkZJRgABAQAAAQABAAD/2wCEAAkGBhMSEBUUExQWFBQVFxcWGBQVFxcVFRcXFRYYFxYVFxUXHCYeFxkkGRQVHy8gJCcpLCwsFR4xNTAqNScrLCkBCQoKDgwOGg8PGiwkHyQpKSwsLCwsLCwsKSksLCwpLCwsKSwsKSwsLCksKSksLCkpLSksNSwtLC0vNTUuNTQuNf/AABEIAJQA+AMBIgACEQEDEQH/xAAbAAACAwEBAQAAAAAAAAAAAAAABgEEBQcCA//EAD8QAAIBAgMGAwUGBAYBBQAAAAECEQADBBIhBQYTIjFBUWFxMoGRobEjQlJywdEHYuHwFBUWM4KS8SQ0RGOy/8QAGgEBAAMBAQEAAAAAAAAAAAAAAAIDBAEFBv/EACkRAAICAQMDAwQDAQAAAAAAAAABAhEDBBIhFDFRIjJBE2Fx8EKBoTP/2gAMAwEAAhEDEQA/AO40UUUAUUUUB4LjvQGFVNq2y1pwuhAkeo1pVw+0X8apyZNhfiw/UXDHXMPGoLjxpUGNbxqjtjaNwKkNE3AD6ZTP6VX9dVdFnSvyPOcUcQeNK2OxrCyIOsdffS3tzaN3gAh4MxI86j1SuqEdLJq7Om8QeIqeIPGuabu7ZuPZMsSQw+Y/oa0ruPf8RqXULwSWkb+R5DjxoLjxFc0xG1bgnmNUW21d15z8651C8E+hl5OtBqmaxt1SxwdosZLDNPqSRWxFak7VmCSp0TNec4qCtJt3EXEuspb2SR+o+RFV5J7OS3Fi+o6sc84oL0o2sY3jVXbG0HFliDrK6/8AITVfUIt6V+R4DioN0eIpWweNYYfMSZ/pS7tTEO9k8xmZ6kVF6lL4Ox0rd8nS+KPEVPEHiK47sjbd0X1BuEgkD46U1tjX15ql1CJdI/I7G8o7ijijxrnmNx7iDmM1lvtq7PtGo9SiS0MvJ1cOD0NexShuFiHuC8XJMMoHwJP6U31pjLcrMWSOyTiTRRRUiAUUUUAUUUUAUUUUB87orn6AqSPMx6TT/cPWkNBIPkayan4N2j+T7oZrO2u83LCT1LH4AD96uW21rNdDcxo8LahB5ljLVkb4N7RqbeuxbC+Q+k1jY62Th3HWAp+HlVvbV0m4F/vSi3a5svZlIA86ob5slD2mLudiJe7bPhI9x1PwNMN0aUp7OPBxySdCSp9GEa/Km7FCKvOQfNGNjTWc3stV7HfKq9mzmZVHVmUfEioruXydKzrOyMPksWl/Cij4KKuV5QaV6r11wj5t8sg0l7dEYp/AhfjFOtJe21JxN3/j/wDmqM/tNOl958rb9Kzt4LxFtF7tcUfAE1btGs3avPibSzpbGY/mboPhWFnotUzbvtkw48wflpWVa1EVZ2xcKoB4AD461Vt6BW9xrPJ8k8a4E/E3TbujxBI+cg0/kggEdCAfiJpM3owgF3N+IT+9Me7uK4mFTXVRkPu1HyNaE7RG/UeNonSsdjrWttIVkkd6gzUnSH7cCxGFLfjuMfhy/pTVWJulYy4K0PEZv+xJrbr1sftR87ldzb+5NFFFTKwooooAooooAooooD43tAfQn5Uj4YfP9adMY8W3PgrfSkxHCKWPRVk+gFZdRXBu0vZs8Yl+GJAlicqr4seg/X0FUsCyWJa5cUNqZ65mPXKOpqxcxShGuOCWygiPulxK20A1ZyJk0qWuIzh7iOM3bKQEWNF8gB186xNWa918F+5tANdLFXI7cvhV1tqIDbaSIMmVYDWe8V4stbA1WDrMT7ta+9nGWQYZSRprmI1nuelV0n3LbaXAvbzW1ZuLbYMJmVMwfOmK3tEXbSv4jX1jX9/fXy2rsy2ULoZMNqRzDTy6isJLb21BQ8pAJXtr4TUrrg5HvZpYl5Nffdu1nx1kdgS3/UE1nNiJE0x/w+ws4h3P3Uj3sf2FW4o3JEtRKsTaOiLU1C9KmvUPAINKONIa/cPiY/6iPrTVeuZVJPQCfhSRiMZkUMYLO0CemZjMnyAk1n1DpJGrTL1NnjFOEBaJPQKOrMeigeP6VQwlkIxe4w0JZ3nkB8J7x0q61y2GY3H9kRxG5Qs/gXxP0pV2leuXH5UucFDCDKQGPe5r16wKwtNq0ehvRobT2sLjyuZxMghdPdX3G0EKEc4PYFG/avhhcg6rrA6zPwPSrKYu0OoJE+LaelU0n3LF24KO1Gt3rMhxmXt0PprVPdPHcO41snRtRPQEf3HwpgvYOxeQlfD2GMr17HrNK52eFNwS3IxIgdACOvoD2qxUuEQ5bsY8Y86Vj4gfd7kgfHSvmmKuLGfmBGh0mPWtDZlniYm0PF1+s/pSKtovcltZ1XB2MltF/CoX4ACrFQKmvXXCPnmTRRRXTgUUUUAUUUUAUUUUBR2sfsbv5G+lI2LdTktvqHDGOglQAs+U6+6nbbn/ALe5H4f1rnu8uiW2GplkgGDDDt5yKyajujdpa2v8jBubhybXEYljLIkxyhfaK+ZOk+AqttOybV5u0yfc1MmxsEEs2kGgS2o95EknzmqG9iKbZaedQY9O4ruxKFFUZt5BUNlboJGj6jy69a8f5Bcjr27f35VmbNx+W5J0H705YbGJlkkR1mfAVk2Js3uTStGJir3Awzl/ajQd+/10qhZsO1nKB0RZJ65lOo9IrfxexzigHeVtj2exdhqD+UR1pPxT37avlOqFidfn6EVyeKuDuPJuR4wj5p8iR89fnXQf4e2OS83iwX/qJPzNIWCWEBPU6n39a6pulhsuEt+LgufVjNX6dXOyvVPbhS8m0vSpqFqa3nlGZt29lssOhYhfj1+U0ibSC3TdGbK1sgKew0k6dNTp6CnHeS5pbHiSfgP61zfeW0xuXFRQ3ECnrGrcpEd9R0rDqPVKjfp1ULGnczZme3x7x4snLaDDRAmhZR3kzr4Crm8eGIZX8RE+Y/pVzB4m1ZsrbGnBC28sRLQNFnr3r1tLHWmBtuyjSYLc4I6ctW7Uo0UpylKxUusLjFW0Igg9Pca+K7BuEzI8dPpWVjMbkutJiDE9RWpht5DxgGjJBGUczFidPSsu22bt7SLGDwpsyXnKPHWdDoPOl/C4kXHusSACXg+GkemsU2Y2+MQTZtmYEuRrkXufJqVduYHgDhfcLLBnoBqJjqIrjxNCOWzxfsXRaDZRlAnQz1FWd18TOItH/wC1fnH71l7Txd4QJhDpp007Vsbq4KcRZTvnzH3c1Ixaa/JNy4b+x1+pqBU16h4pNFFFAFFFFAFFFFAFFFFAUdrD7G5+U0n3bqgniIHtsBIYSAVbMpPh69iBTltJotXD/KfpSPjLkJp1YhesaH2oPYxOvnWTO6kjbplcWXru9iiZJB9KW9ub0K3U5V7ltJ9B1J8hXpd28MD/APICa+zfJjyMgT1r2N28KrSiZie90iAfEkSzegiuOUXy2TUWu0TEXEW7qcRhdQCMuRCCAZjl+9qDLdBIFfXAbSW3eyXA5GmRbhChjGoIH3x4HrTD/lqqc/GlogymgHgo7L4Cq93Z+HaeKA2YZfZCyPLrBqnetxcoNrg3cLvfbywSoHSDpEdoNLG8QtXC3CY83Zeg1nU9wfCvk+zbA6Z8vaLzIfDQQRVXE4ayis4HEeMoz33LKTpywAobv0qxzjJdyKi4u6JtWCzBV6sQo9W0FdjwtkIiqOigL8BFcy3MwZuYq3PRBxG9VED5mupLVmmXDZTrZ3JRRNFFFajCL+8ftW/+X6UpbUxLJkAtWWKOzrcurJWdQyHswIA9wpt3k9q3/wAv0pcx+0FtgAqXzHRRHbqTm07isORtTPSwxTxoVrm8d1rbi4WF0MGzRmUEnsD+lULmLDYjOxLM6iQNOaNR49Y6VvYrallULphA4BIPOoGb0B6elZVjbN544Vq1hmJjkt5ruuhys3f6Vz8ssXp9qJewttgcS7JmWBbHtAficDVR4TqeulZ+P2raWBbe6R+KMsHtrEkdatpum3EPEvKLk58pJuOwHcxpmnzrUsYWy0MwzMh5lFvJr/MT19ai5KxTkjJ2ZvTcQJasFLaD2pIm6Zks7NrHlWptbe6zftNbxCLywEe0RJYdRB+6K+G17GGuoXFgK86qevWDJGmo71kX8JbS2eHlAIBBygsDPUN1A8q79RDY/lHhbiOFNsXBB63DFvx79/0p53FScYD4W2PpMdKRVZHblzrMAgksCehIHfT4V0D+H1iMS0dFtx8WAFdXMkJWscjotTUCpreeSTRRRQBRRRQBRRRQBRRRQGbt1ow90n8JrlW2sfeW5bYoVt5tLh0DEp4dlnofKun7yP8AYEH7xC/PX6Vz3beLVrL2rqF2SUB01zaqfKAflWHP7j0NKvTf3NTZ2MU2xrp4devnX2tqpB9Tr+3lSVuztnh8ryVVsraSNJgg9CYE07Xir2eImqgiexHmaxuL5RrUl3C5bUVl4zCK3c+mnT9pq2lwuwVe4mfId6zdrYtbTASSxGg9O8etQ5+CxNJ8k2dn2wuZtdJg6DTtFYOMw4F/KhGUawKr4narBtTLE9PPt6VawuGKpr7ban17AfGrVFrlkW0+EdC/h7gMtp7pHtnKv5U/TMT8KcVqlsjA8OxbTplRQR5xr85q8BXqwjtVHjZZbpthQaKDUyswt5U0RvBiPiP6UjbyYlCio2k3F5p1BynWO66Qa6BvEk2CfBlPzj9aQNp7u276tcUtxgwGbpwymqqqjqD38aw516j0dPL0f2VcJs3OQqWoysPtGYFCn3tO5NbFzZFtmIYCAuUDWfPpSvsjbDo7WrkSh1y6gT3H8v0NOeDw6soZCGJEDWY8qyu+xqdd7KuH2TbQ5hMnSSSai/ZXznvEef7VPHyyG7Eg+UULbLIWJgHQf+f761W2yceDKxWBEcpA1kltR7/Cs3EYtS8FQqqupUAqW+6fMR9ajaGPzgqkhVMT6aVi2i125k+6NSfKenvirIRvuck0W8AjM/EjKBoR4z/WD5RXTP4fbPK23vHq5yj0U6n0J+lJez9nm7dS0mmZvgJ5ifQCuuYLCC2iouiqAB6DStmCNvcZdVLZBQ8lgVNFFbDzCaKKKAKKKKAKKKKAKg1NQ1ALu9N3W2n5mPu0/WkjH4XNdvaeEeXIBPxpt2/czXyPwqo+Op+orDUDjX83TLPvKivNzO5nq4Ftxoxd2tl8TAXQBz8ZnU/zIBHxAI99X9gYoEMkwtyG/v31Z3JtkYVT+J2Yekx+lUsVggly5bBykNKH+V9R9SPdUZ9rLMfhmxjMcq5SIU5Y8OmlKG2NoBnkGco1MRJJmB5UwNsZQgJYsSAZJmPIeGtLe0rQBuHwKj5a/wB+dVR7k6SRnbPtcS5mI0X9dT8vrTTu/hOLi7SHpmzEfk5vrFYuyUhJjrr8T/St7dK5/wCvtH8y/FT+1XL3nJenE2dUWvVQtTXpniBRRRQFTaFnNaceKn4gaVzfbIK3EZZBuKysBpJWCD66muoFa5/vLh4b8l0/Bgf3rHqY8WbdJKm0JOG2SrbQsWn9k5g0GJkMYnvr9K2LVm5hbxWdUOYH8aHo3yj1Fe9pYThYzCvGjN9evyrb3h2bmQOPatSTHVrZ9tfofdWam1Zqv1MtWbqXLnFYAhhlHloOas7GY9VUqCAoPQa/CqNq25KBHhDBnuPCPLWrV/ZAQ6mT3J766/rVTLVFJijjcUTmYaBmOngJ0r1sWzoWPU/+B+tGLtgIY65m/sVZ2YOQeg6e/wDWrP48HUrkhp3FA/xh8eGY+U10cVzHcliMcvgQw+VdOFbtP7DztZ/1/omiiitBjJooooAooooAooooArwxr3URQCri9mXGuu0dWMenb6VnYjYV7OxAEMgHvE/0p7y0Zazy08ZGqOpkkkhL3e2FctYW0jDmAM+pJNfPbG7bvdRgPulTHkZWniKIrrwRao4tTJOxIt7BuhMpE9Y8p/s1h4/dK+ytC6kmupxRFVrSxRLqpnLcPujfCAZeigfLX51Z2Nuzft37bldFcE+nf5V0nLRlqf0FdjqpVtPKmvVEUVoMgUUVNAeaVN5dkXLhuZFOoDD1XWPlTZFEVCcFNUyzHkcHaOd7R2Dfe7hW4ZIRxOnsiOppiGz3n2flTFFEVWsEUWPUSOb3N176XGCqxUE5fynUD3dK0P8AKbzoMyEMBHrHSniKIqt6SLJrVzRyXE7nYksfszrJ6VGA3WxKqVNptOhiutxRUunjVBauad0c+3d2DftYm25RgATJ8iK6AKmKAKuhDYqRTlyvK9zCaKmomplRNFFFAFFFFAFIWM3xxDKcRaKra/xi4S1ZKy2Ii6Ld52Y6rEXCoXoLcmZ0fayE3SwouNcFkZn4k6sQDd0usik5UZu7KAT3NcOi/u//ABAnDKcQlxrv2J5ETnGKa5wCqq5g5U1Bg6ggcwplxm2Ft4XjOHtyq8hUNdD3IC28ikgvmYLAJE9+9eMFuvhrKqqWgAji4JLMc6rkVizEkkJyiSYAAHQV7fd3Dmy1k2xw3c3CoLD7Rn4hcMDKtn5pBEHpXXRwy8btfE2tl3r7jJiLaXGy3LagZknKoS3dYQYEfaH2gT4Vr28VcRbCujO7wrugUKjBCWdwSIUsI0nVh61TxG5uEdWVrWj8MPD3AX4U5MxDAtGYnXqTJk61onZlvipdKzctoyK5JJCuVLDU6yUXr4UOC/tXaN4YuExIS1byveXhqypbjlTMRmN64RooOg1jVc0NvXcF4k2LxTltLZAtG4bpW5dJ9vpw1t6Tpn1Cwa0Dudhc7PkaXZnb7W9lzuIZwufKHg6MACNIiBVvA7AsWTNu2FMlpljzMoVm5ieYhRJ6kyTqSSR1mbid8lUmLF51CPcDrwsrW7bKtxwDcBgFh25tSuYV97m3C10IqusENm+yYXUFzhsFOeVhmUkkTHSTMfSzuphlLkW/9y2bTy9xg1tiTwyGYjKMzQO2YgRNfXD7Hi9xHKtkBSyqpkFq22WV0YhjKrrAgKAANSS+P39+P9OP7GZj95uFjjbktbSznuKvDlCW/wBzVg5AXKMqhiTdSB1r63t4GuJCK9i4L9u2RcCEhYF1icrERwpPWR3Aq/it37Fxiz2wSc0mWE51VW6HwRfTKCIIqLW7mHUIBbH2ZdhJZjmuKVdmLElyVJBLTT4/fJ0zbO/Nl1VkS46PcFpHU2irlkZwVIuaiF1HVZ1AAMFnfa25VVs3SzLZYAcLT/EKzKG+00Iy++ZEgEi/a3XwyplFuQQ4lmdmi4uRudmLezyjXQaCBUX93kCLwgqXEZXR2z3IdU4YLDOpf7OV1agI2dtjOly6xZbYUPzBALYAIdCVY5mUoST05hEisfZe8F25YwzuxU5md7hFvK9q2jG4cttjlCkqhJA5h0pgw+xrSWTZyyjZiwP3y5LOT6knTprHTSvn/prDZmbhiWF1SZbpeINwddJKjp0jSKAqbA26Ww7tiA6PZ/3M6qphlFxeVCdcjqI0MjprVjBbwLcF4tbuWRY9s3MggFc88rHomUkGIzDvMWLexbK2TZC/ZtMjMxYk9WNwnOW/mmdBrXzwu71i3buW1TkunM4LO2ckAEsWYkkgCfHvNGDC2XvBduWMM7sVOZne4RbyvatoxuHLbY5QpKoSQOYdK0dgbbd8O7XldblmS4cW0JBQXV0DFVIRlBkjUGQKtf6aw+Zm4YlhdUmWmLxBuDrpJUdOkaRXzxu74OGNiyRbVjzlg9wupP2gLcRXLMNM5YnWgKP+uUyMTYvhkQXWQi1mW1lDG40XIEZoyzmJBgGreP3hZOIEsOzIbaLLWlDtdICwGuBoEzJAnKYmK+o3Ww3J9nOQkjMztmJIabkseKcyqRnzQQCOlSm7GHDFghzG4t2c9wnOrMyxLaLLuco5edtNTXeAZe1N6WQZhmAW9elQqZns4e2WuQS5EZoGYlY0BA7/AEG/NvK54N48NbzEDhEk4dlRlWLmrEuAPOQYOlaR3cw+RkycrZgeZ5534jQ2aVl9dCOg8K8XN1sMRHD0yC3o7ryh+IOjDmz82b2pJ11qKBXxW9BBAtWXu811WytaWBZUF4zuJ5mCeEgz2mxhNsAWWusWZSwKQoBYXArW0RVJJPOF11JntXzbdhEynDxZdc4DHPcAS6wa6qoXAEkAiZAIBg9Kt/5HZ/w62ApFpQoUBnVhl9kh1IYHTrM10Gba3vBZE/w1/OzumUcElTbyZ2MXYyDiAFhIkR1ifhb33AyZ8PelxmGThXIVrvDt5stw6sdREg6x0NbGB2BYsgi3bCghx1YwLjZ3AkmAWMmO9eU3dsC1wgkJlRNGfMFtf7YD5swyyYIOlAZ+D3lYIme3cZi7pcJOHti2UMsCOLDBVk8hfRTOte13uSGPBvaGzlGVMzpiHKW3AzyolWJVoYAdOlWk3XwwZGFuDbUooDuFykksGTNlckmSWBJOpk1CbrYYW+GLfLmVzLOWLJopLlsxgACCYjTppQF3Z+PW8mdJyksATHMFYrmEfdMSPKKKnAYFLNtbdsQiCFEs0DsJYkxU0B96KKKAKKKKAKKKKAKKKKAKKKKAKKKKAKKKKAKKKKAKKKKAKKKKAKKKKAKKKKAKKKKAKKKKAKKKKAKKKKA//9k="/>
          <p:cNvSpPr>
            <a:spLocks noChangeAspect="1" noChangeArrowheads="1"/>
          </p:cNvSpPr>
          <p:nvPr/>
        </p:nvSpPr>
        <p:spPr bwMode="auto">
          <a:xfrm>
            <a:off x="63500" y="-684213"/>
            <a:ext cx="2362200" cy="140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80928"/>
            <a:ext cx="374441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772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etabolická porucha při nadměrné spotřebě purinů → kyselina močová → usazování do kloubů → zánět a bolest, zejména u palce nohy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říčiny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vrozená poruchy enzymů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poruchy ledvin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dieta a léky, které podporují vylučování kyseliny 	močové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80928"/>
            <a:ext cx="2781300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932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/>
              <a:t>http://www.google.cz/search?hl=cs&amp;cp=17&amp;gs_id=1u&amp;xhr=t&amp;q=vadn%C3%A9+dr%C5%BEen%C3%AD+t%C4%9Bla&amp;bav=on.2,or.r_gc.r_pw.r_qf.&amp;</a:t>
            </a:r>
            <a:r>
              <a:rPr lang="cs-CZ" sz="800" dirty="0" smtClean="0"/>
              <a:t>bpcl=38626820&amp;biw=1366&amp;bih=673&amp;wrapid=tljp1352882051633032&amp;um=1&amp;ie=UTF-8&amp;tbm=isch&amp;source=og&amp;sa=N&amp;tab=wi&amp;ei=MVmjUNbaLsvO4QSi0oDICA</a:t>
            </a:r>
          </a:p>
          <a:p>
            <a:r>
              <a:rPr lang="cs-CZ" sz="800" dirty="0"/>
              <a:t>http://www.google.cz/search?hl=cs&amp;pq=vadn%C3%A9+dr%C5%BEen%C3%AD+t%C4%9Bla&amp;cp=6&amp;gs_id=1f&amp;xhr=t&amp;q=skoli%C3%B3za&amp;bav=on.2,or.r_gc.r_pw.r_qf.&amp;</a:t>
            </a:r>
            <a:r>
              <a:rPr lang="cs-CZ" sz="800" dirty="0" smtClean="0"/>
              <a:t>bpcl=38626820&amp;biw=1366&amp;bih=673&amp;wrapid=tljp1352882130034234&amp;um=1&amp;ie=UTF-8&amp;tbm=isch&amp;source=og&amp;sa=N&amp;tab=wi&amp;ei=gVmjUJe0EqiH4gS6y4G4DA</a:t>
            </a:r>
          </a:p>
          <a:p>
            <a:r>
              <a:rPr lang="cs-CZ" sz="800" dirty="0"/>
              <a:t>http://www.google.cz/search?hl=cs&amp;pq=skoli%C3%B3za&amp;cp=3&amp;gs_id=s&amp;xhr=t&amp;q=kyf%C3%B3za&amp;bav=on.2,or.r_gc.r_pw.r_qf.&amp;bpcl=38626820&amp;biw=1366&amp;bih=673&amp;wrapid=tljp1352882316261218&amp;um=1&amp;ie=UTF-8&amp;tbm=isch&amp;source=og&amp;sa=N&amp;tab=wi&amp;ei=N1qjUKGmFOOH4gTLnIHYDwhttp://www.google.cz/search?hl=cs&amp;pq=skoli%C3%B3za&amp;cp=3&amp;gs_id=s&amp;xhr=t&amp;q=kyf%C3%B3za&amp;bav=on.2,or.r_gc.r_pw.r_qf.&amp;</a:t>
            </a:r>
            <a:r>
              <a:rPr lang="cs-CZ" sz="800" dirty="0" smtClean="0"/>
              <a:t>bpcl=38626820&amp;biw=1366&amp;bih=673&amp;wrapid=tljp1352882316261218&amp;um=1&amp;ie=UTF-8&amp;tbm=isch&amp;source=og&amp;sa=N&amp;tab=wi&amp;ei=N1qjUKGmFOOH4gTLnIHYDw</a:t>
            </a:r>
          </a:p>
          <a:p>
            <a:r>
              <a:rPr lang="cs-CZ" sz="800" dirty="0"/>
              <a:t>http://www.google.cz/search?hl=cs&amp;pq=vadn%C3%A9+dr%C5%BEen%C3%AD+t%C4%9Bla&amp;cp=7&amp;gs_id=1q&amp;xhr=t&amp;q=hyperlord%C3%B3za&amp;bav=on.2,or.r_gc.r_pw.r_qf.&amp;</a:t>
            </a:r>
            <a:r>
              <a:rPr lang="cs-CZ" sz="800" dirty="0" smtClean="0"/>
              <a:t>bpcl=38626820&amp;biw=1366&amp;bih=673&amp;wrapid=tljp1352882550396444&amp;um=1&amp;ie=UTF-8&amp;tbm=isch&amp;source=og&amp;sa=N&amp;tab=wi&amp;ei=J1ujULqJAYKJ4gTqroHoCg</a:t>
            </a:r>
          </a:p>
          <a:p>
            <a:r>
              <a:rPr lang="cs-CZ" sz="800" dirty="0">
                <a:hlinkClick r:id="rId2"/>
              </a:rPr>
              <a:t>http://www.google.cz/search?hl=cs&amp;pq=hyperlord%C3%B3za&amp;cp=5&amp;gs_id=18&amp;xhr=t&amp;q=k%C5%99ivice&amp;bav=on.2,or.r_gc.r_pw.r_qf.&amp;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bpcl=38626820&amp;biw=1366&amp;bih=673&amp;wrapid=tljp1352882634333230&amp;um=1&amp;ie=UTF-8&amp;tbm=isch&amp;source=og&amp;sa=N&amp;tab=wi&amp;ei=d1ujUK3XF-TY4QSmlYCYCA</a:t>
            </a:r>
            <a:endParaRPr lang="cs-CZ" sz="800" dirty="0" smtClean="0"/>
          </a:p>
          <a:p>
            <a:r>
              <a:rPr lang="cs-CZ" sz="800" dirty="0"/>
              <a:t>http://www.google.cz/search?hl=cs&amp;pq=hyperlord%C3%B3za&amp;cp=8&amp;gs_id=1k&amp;xhr=t&amp;q=ploch%C3%A1+noha&amp;biw=1366&amp;bih=673&amp;bav=on.2,or.r_gc.r_pw.r_qf.&amp;</a:t>
            </a:r>
            <a:r>
              <a:rPr lang="cs-CZ" sz="800" dirty="0" smtClean="0"/>
              <a:t>bpcl=38626820&amp;wrapid=tljp1352882703992336&amp;um=1&amp;ie=UTF-8&amp;tbm=isch&amp;source=og&amp;sa=N&amp;tab=wi&amp;ei=vVujUP3eGYek4AS3i4DAAg</a:t>
            </a:r>
          </a:p>
          <a:p>
            <a:r>
              <a:rPr lang="cs-CZ" sz="800" dirty="0"/>
              <a:t>http://www.google.cz/search?hl=cs&amp;pq=vadn%C3%A9+dr%C5%BEen%C3%AD+t%C4%9Bla&amp;cp=5&amp;gs_id=k&amp;xhr=t&amp;q=artr%C3%B3za&amp;biw=1366&amp;bih=673&amp;bav=on.2,or.r_gc.r_pw.r_qf.&amp;</a:t>
            </a:r>
            <a:r>
              <a:rPr lang="cs-CZ" sz="800" dirty="0" smtClean="0"/>
              <a:t>bpcl=38626820&amp;wrapid=tljp135288278182648&amp;um=1&amp;ie=UTF-8&amp;tbm=isch&amp;source=og&amp;sa=N&amp;tab=wi&amp;ei=DlyjUOuPNqf04QT_n4GIBg</a:t>
            </a:r>
          </a:p>
          <a:p>
            <a:r>
              <a:rPr lang="cs-CZ" sz="800" dirty="0">
                <a:hlinkClick r:id="rId3"/>
              </a:rPr>
              <a:t>http://www.google.cz/</a:t>
            </a:r>
            <a:r>
              <a:rPr lang="cs-CZ" sz="800" dirty="0" err="1">
                <a:hlinkClick r:id="rId3"/>
              </a:rPr>
              <a:t>search?num</a:t>
            </a:r>
            <a:r>
              <a:rPr lang="cs-CZ" sz="800" dirty="0">
                <a:hlinkClick r:id="rId3"/>
              </a:rPr>
              <a:t>=10&amp;hl=</a:t>
            </a:r>
            <a:r>
              <a:rPr lang="cs-CZ" sz="800" dirty="0" err="1">
                <a:hlinkClick r:id="rId3"/>
              </a:rPr>
              <a:t>cs&amp;site</a:t>
            </a:r>
            <a:r>
              <a:rPr lang="cs-CZ" sz="800" dirty="0">
                <a:hlinkClick r:id="rId3"/>
              </a:rPr>
              <a:t>=</a:t>
            </a:r>
            <a:r>
              <a:rPr lang="cs-CZ" sz="800" dirty="0" err="1">
                <a:hlinkClick r:id="rId3"/>
              </a:rPr>
              <a:t>imghp&amp;tbm</a:t>
            </a:r>
            <a:r>
              <a:rPr lang="cs-CZ" sz="800" dirty="0">
                <a:hlinkClick r:id="rId3"/>
              </a:rPr>
              <a:t>=</a:t>
            </a:r>
            <a:r>
              <a:rPr lang="cs-CZ" sz="800" dirty="0" err="1">
                <a:hlinkClick r:id="rId3"/>
              </a:rPr>
              <a:t>isch&amp;source</a:t>
            </a:r>
            <a:r>
              <a:rPr lang="cs-CZ" sz="800" dirty="0">
                <a:hlinkClick r:id="rId3"/>
              </a:rPr>
              <a:t>=</a:t>
            </a:r>
            <a:r>
              <a:rPr lang="cs-CZ" sz="800" dirty="0" err="1">
                <a:hlinkClick r:id="rId3"/>
              </a:rPr>
              <a:t>hp&amp;biw</a:t>
            </a:r>
            <a:r>
              <a:rPr lang="cs-CZ" sz="800" dirty="0">
                <a:hlinkClick r:id="rId3"/>
              </a:rPr>
              <a:t>=1366&amp;bih=673&amp;q=</a:t>
            </a:r>
            <a:r>
              <a:rPr lang="cs-CZ" sz="800" dirty="0" err="1">
                <a:hlinkClick r:id="rId3"/>
              </a:rPr>
              <a:t>dna+nemoc&amp;oq</a:t>
            </a:r>
            <a:r>
              <a:rPr lang="cs-CZ" sz="800" dirty="0">
                <a:hlinkClick r:id="rId3"/>
              </a:rPr>
              <a:t>=</a:t>
            </a:r>
            <a:r>
              <a:rPr lang="cs-CZ" sz="800" dirty="0" err="1">
                <a:hlinkClick r:id="rId3"/>
              </a:rPr>
              <a:t>dna+nemoc&amp;gs_l</a:t>
            </a:r>
            <a:r>
              <a:rPr lang="cs-CZ" sz="800" dirty="0">
                <a:hlinkClick r:id="rId3"/>
              </a:rPr>
              <a:t>=img.12..0j0i24l8.1487.3796.0.5615.9.7.0.2.2.0.58.386.7.7.0...0.0...</a:t>
            </a:r>
            <a:r>
              <a:rPr lang="cs-CZ" sz="800" dirty="0" smtClean="0">
                <a:hlinkClick r:id="rId3"/>
              </a:rPr>
              <a:t>1ac.1.JqHofQ0ckvs</a:t>
            </a:r>
            <a:endParaRPr lang="cs-CZ" sz="800" dirty="0" smtClean="0"/>
          </a:p>
          <a:p>
            <a:r>
              <a:rPr lang="cs-CZ" sz="800" dirty="0"/>
              <a:t>http://www.google.cz/</a:t>
            </a:r>
            <a:r>
              <a:rPr lang="cs-CZ" sz="800" dirty="0" err="1"/>
              <a:t>search?num</a:t>
            </a:r>
            <a:r>
              <a:rPr lang="cs-CZ" sz="800" dirty="0"/>
              <a:t>=10&amp;hl=</a:t>
            </a:r>
            <a:r>
              <a:rPr lang="cs-CZ" sz="800" dirty="0" err="1"/>
              <a:t>cs&amp;site</a:t>
            </a:r>
            <a:r>
              <a:rPr lang="cs-CZ" sz="800" dirty="0"/>
              <a:t>=</a:t>
            </a:r>
            <a:r>
              <a:rPr lang="cs-CZ" sz="800" dirty="0" err="1"/>
              <a:t>imghp&amp;tbm</a:t>
            </a:r>
            <a:r>
              <a:rPr lang="cs-CZ" sz="800" dirty="0"/>
              <a:t>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hp&amp;biw</a:t>
            </a:r>
            <a:r>
              <a:rPr lang="cs-CZ" sz="800" dirty="0"/>
              <a:t>=1366&amp;bih=673&amp;q=artr%C3%B3za+kolenn%C3%ADho+kloubu+gonarthrosis&amp;oq=artr%C3%B3za&amp;gs_l=img.1.1.0j0i24l9.1238.3539.0.6144.7.7.0.0.0.0.60.352.7.7.0...0.0...1ac.1.SOhxGjuZjO0</a:t>
            </a:r>
          </a:p>
        </p:txBody>
      </p:sp>
    </p:spTree>
    <p:extLst>
      <p:ext uri="{BB962C8B-B14F-4D97-AF65-F5344CB8AC3E}">
        <p14:creationId xmlns:p14="http://schemas.microsoft.com/office/powerpoint/2010/main" val="41088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44</TotalTime>
  <Words>201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Získané vady pohybového aparátu</vt:lpstr>
      <vt:lpstr>osnova</vt:lpstr>
      <vt:lpstr>Vadné držení těla</vt:lpstr>
      <vt:lpstr>skoliózy</vt:lpstr>
      <vt:lpstr>Kyfózy</vt:lpstr>
      <vt:lpstr>hyperlordóza</vt:lpstr>
      <vt:lpstr>Křivice</vt:lpstr>
      <vt:lpstr>Plochá noha</vt:lpstr>
      <vt:lpstr>Artróza</vt:lpstr>
      <vt:lpstr>Dna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Vrozené vady pohybového aparátu</dc:title>
  <dc:creator>Jana Poláková</dc:creator>
  <cp:lastModifiedBy>Jana Poláková</cp:lastModifiedBy>
  <cp:revision>14</cp:revision>
  <dcterms:created xsi:type="dcterms:W3CDTF">2012-11-14T08:06:09Z</dcterms:created>
  <dcterms:modified xsi:type="dcterms:W3CDTF">2012-11-14T09:10:58Z</dcterms:modified>
</cp:coreProperties>
</file>