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94" r:id="rId2"/>
    <p:sldId id="271" r:id="rId3"/>
    <p:sldId id="272" r:id="rId4"/>
    <p:sldId id="273" r:id="rId5"/>
    <p:sldId id="268" r:id="rId6"/>
    <p:sldId id="262" r:id="rId7"/>
    <p:sldId id="265" r:id="rId8"/>
    <p:sldId id="267" r:id="rId9"/>
    <p:sldId id="266" r:id="rId10"/>
    <p:sldId id="263" r:id="rId11"/>
    <p:sldId id="261" r:id="rId12"/>
    <p:sldId id="264" r:id="rId13"/>
    <p:sldId id="260" r:id="rId14"/>
    <p:sldId id="269" r:id="rId15"/>
    <p:sldId id="275" r:id="rId16"/>
    <p:sldId id="276" r:id="rId17"/>
    <p:sldId id="277" r:id="rId18"/>
    <p:sldId id="285" r:id="rId19"/>
    <p:sldId id="284" r:id="rId20"/>
    <p:sldId id="283" r:id="rId21"/>
    <p:sldId id="282" r:id="rId22"/>
    <p:sldId id="281" r:id="rId23"/>
    <p:sldId id="290" r:id="rId24"/>
    <p:sldId id="280" r:id="rId25"/>
    <p:sldId id="279" r:id="rId26"/>
    <p:sldId id="292" r:id="rId27"/>
    <p:sldId id="291" r:id="rId28"/>
    <p:sldId id="288" r:id="rId29"/>
    <p:sldId id="287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577"/>
    <a:srgbClr val="DAF2B0"/>
    <a:srgbClr val="FCFC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499818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800271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224790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889483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648333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034127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104492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769229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482929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397468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853120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F733E-E9AD-4EEC-9E56-F82619FBED4E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711692-FDE8-4A2B-BF47-DCDA5D7EF6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241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785001"/>
              </p:ext>
            </p:extLst>
          </p:nvPr>
        </p:nvGraphicFramePr>
        <p:xfrm>
          <a:off x="1524000" y="1397000"/>
          <a:ext cx="6720408" cy="3595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VY_32_Inovace_4.3.3 Násobení</a:t>
                      </a:r>
                      <a:r>
                        <a:rPr lang="cs-CZ" baseline="0" smtClean="0"/>
                        <a:t> a dělení 3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procvičení násobení a dělení číslem 3. </a:t>
                      </a:r>
                      <a:r>
                        <a:rPr lang="cs-CZ" baseline="0" dirty="0" smtClean="0"/>
                        <a:t>Prezentace byla vytvořena pro práci s interaktivní tabulí nebo dataprojektorem a obsahuje animace.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0894706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Násobky čísla </a:t>
            </a:r>
            <a:r>
              <a:rPr lang="cs-CZ" sz="6000" b="1" dirty="0" smtClean="0"/>
              <a:t>3</a:t>
            </a:r>
            <a:br>
              <a:rPr lang="cs-CZ" sz="6000" b="1" dirty="0" smtClean="0"/>
            </a:br>
            <a:r>
              <a:rPr lang="cs-CZ" sz="3200" dirty="0" smtClean="0"/>
              <a:t>Čti nahlas vyznačená čísla.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719034"/>
              </p:ext>
            </p:extLst>
          </p:nvPr>
        </p:nvGraphicFramePr>
        <p:xfrm>
          <a:off x="467544" y="2132856"/>
          <a:ext cx="8229600" cy="41044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136815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1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2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3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4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6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8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9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10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1368152"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11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12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13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14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15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16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17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18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19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20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1368152"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21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22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23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24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25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26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27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28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29</a:t>
                      </a:r>
                      <a:endParaRPr lang="cs-CZ" sz="4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30</a:t>
                      </a:r>
                      <a:endParaRPr lang="cs-CZ" sz="48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50530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872208"/>
          </a:xfrm>
          <a:solidFill>
            <a:srgbClr val="ECF577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Zkus se mnou vyjmenovat násobky čísla 3. Možná to zvládneš rychleji než já.</a:t>
            </a:r>
            <a:endParaRPr lang="cs-CZ" dirty="0"/>
          </a:p>
        </p:txBody>
      </p:sp>
      <p:pic>
        <p:nvPicPr>
          <p:cNvPr id="2052" name="Picture 4" descr="C:\Users\prejzova\AppData\Local\Microsoft\Windows\Temporary Internet Files\Content.IE5\5TF55U86\MP9004465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628800"/>
            <a:ext cx="6088988" cy="4032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31714" y="4928592"/>
            <a:ext cx="817240" cy="74523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9" name="Ovál 8"/>
          <p:cNvSpPr/>
          <p:nvPr/>
        </p:nvSpPr>
        <p:spPr>
          <a:xfrm>
            <a:off x="1193035" y="5859497"/>
            <a:ext cx="817240" cy="74523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12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348671" y="5886818"/>
            <a:ext cx="817240" cy="74523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15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491880" y="5886818"/>
            <a:ext cx="817240" cy="74523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12" name="Ovál 11"/>
          <p:cNvSpPr/>
          <p:nvPr/>
        </p:nvSpPr>
        <p:spPr>
          <a:xfrm>
            <a:off x="4644008" y="5847393"/>
            <a:ext cx="817240" cy="74523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13" name="Ovál 12"/>
          <p:cNvSpPr/>
          <p:nvPr/>
        </p:nvSpPr>
        <p:spPr>
          <a:xfrm>
            <a:off x="5724128" y="5847393"/>
            <a:ext cx="817240" cy="74523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14" name="Ovál 13"/>
          <p:cNvSpPr/>
          <p:nvPr/>
        </p:nvSpPr>
        <p:spPr>
          <a:xfrm>
            <a:off x="6804248" y="5802916"/>
            <a:ext cx="817240" cy="74523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15" name="Ovál 14"/>
          <p:cNvSpPr/>
          <p:nvPr/>
        </p:nvSpPr>
        <p:spPr>
          <a:xfrm>
            <a:off x="7876104" y="5776664"/>
            <a:ext cx="817240" cy="74523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17" name="Ovál 16"/>
          <p:cNvSpPr/>
          <p:nvPr/>
        </p:nvSpPr>
        <p:spPr>
          <a:xfrm>
            <a:off x="548255" y="3871633"/>
            <a:ext cx="817240" cy="745232"/>
          </a:xfrm>
          <a:prstGeom prst="ellipse">
            <a:avLst/>
          </a:prstGeom>
          <a:solidFill>
            <a:srgbClr val="FCFCEA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6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64691" y="2708920"/>
            <a:ext cx="817240" cy="74523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0255" y="507037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9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7193" y="5990866"/>
            <a:ext cx="590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18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41896" y="5964614"/>
            <a:ext cx="601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21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11256" y="5990866"/>
            <a:ext cx="540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24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5978793"/>
            <a:ext cx="673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27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88248" y="5902454"/>
            <a:ext cx="592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30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4351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19" y="116632"/>
            <a:ext cx="8505387" cy="208823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To mám dětiček, co?</a:t>
            </a:r>
            <a:br>
              <a:rPr lang="cs-CZ" sz="3600" dirty="0" smtClean="0"/>
            </a:br>
            <a:r>
              <a:rPr lang="cs-CZ" sz="3600" dirty="0" smtClean="0"/>
              <a:t>Abych je mohla lépe spočítat,</a:t>
            </a:r>
            <a:br>
              <a:rPr lang="cs-CZ" sz="3600" dirty="0" smtClean="0"/>
            </a:br>
            <a:r>
              <a:rPr lang="cs-CZ" sz="3600" dirty="0" smtClean="0"/>
              <a:t>musely udělat skupinky po 3.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24127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889" y="4563160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40" y="4563160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296" y="4563159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24127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40" y="3371203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236" y="5733255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47" y="3371204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232" y="3371204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889" y="2224127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733254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rejzova\AppData\Local\Microsoft\Windows\Temporary Internet Files\Content.IE5\I5N0C3XM\MC900331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911" y="188639"/>
            <a:ext cx="2967348" cy="203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2620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prstClr val="black"/>
                </a:solidFill>
              </a:rPr>
              <a:t>1 </a:t>
            </a:r>
            <a:r>
              <a:rPr lang="cs-CZ" sz="8000" dirty="0">
                <a:solidFill>
                  <a:prstClr val="black"/>
                </a:solidFill>
              </a:rPr>
              <a:t>X 3 = 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67544" y="5517232"/>
            <a:ext cx="8229600" cy="769441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lvl="0" indent="0">
              <a:buNone/>
            </a:pPr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</a:t>
            </a:r>
            <a:endParaRPr lang="cs-CZ" sz="4400" b="1" dirty="0">
              <a:ln w="18000">
                <a:solidFill>
                  <a:srgbClr val="C0504D">
                    <a:satMod val="140000"/>
                  </a:srgb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438" y="2277972"/>
            <a:ext cx="424847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6363701" y="333887"/>
            <a:ext cx="1989468" cy="1176892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3</a:t>
            </a:r>
            <a:endParaRPr lang="cs-CZ" sz="7200" b="1" dirty="0">
              <a:solidFill>
                <a:schemeClr val="tx1"/>
              </a:solidFill>
            </a:endParaRPr>
          </a:p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8777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489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     </a:t>
            </a:r>
            <a:r>
              <a:rPr lang="cs-CZ" sz="8900" dirty="0" smtClean="0"/>
              <a:t>2 x 3 =</a:t>
            </a:r>
            <a:r>
              <a:rPr lang="cs-CZ" dirty="0" smtClean="0"/>
              <a:t>		</a:t>
            </a:r>
            <a:endParaRPr lang="cs-CZ" sz="8900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2080" y="1749563"/>
            <a:ext cx="3340352" cy="1944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331236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vál 11"/>
          <p:cNvSpPr/>
          <p:nvPr/>
        </p:nvSpPr>
        <p:spPr>
          <a:xfrm>
            <a:off x="6390278" y="260648"/>
            <a:ext cx="1989468" cy="1176892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72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6</a:t>
            </a:r>
            <a:endParaRPr lang="cs-CZ" sz="7200" b="1" dirty="0"/>
          </a:p>
          <a:p>
            <a:pPr algn="ctr"/>
            <a:endParaRPr lang="cs-CZ" sz="7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157192"/>
            <a:ext cx="8035974" cy="769441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</a:t>
            </a:r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 </a:t>
            </a:r>
            <a:endParaRPr lang="cs-CZ" sz="4400" b="1" dirty="0">
              <a:ln w="18000">
                <a:solidFill>
                  <a:srgbClr val="C0504D">
                    <a:satMod val="140000"/>
                  </a:srgb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45270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                </a:t>
            </a:r>
            <a:r>
              <a:rPr lang="cs-CZ" sz="8900" dirty="0" smtClean="0"/>
              <a:t>3 x 3 =	</a:t>
            </a:r>
            <a:r>
              <a:rPr lang="cs-CZ" dirty="0" smtClean="0"/>
              <a:t>			</a:t>
            </a:r>
            <a:endParaRPr lang="cs-CZ" dirty="0"/>
          </a:p>
        </p:txBody>
      </p:sp>
      <p:pic>
        <p:nvPicPr>
          <p:cNvPr id="8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7864" y="2231901"/>
            <a:ext cx="2419350" cy="1629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348" y="2231898"/>
            <a:ext cx="2419350" cy="162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31899"/>
            <a:ext cx="2275334" cy="1629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vál 15"/>
          <p:cNvSpPr/>
          <p:nvPr/>
        </p:nvSpPr>
        <p:spPr>
          <a:xfrm>
            <a:off x="6408356" y="278469"/>
            <a:ext cx="1989468" cy="1176892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tx1"/>
                </a:solidFill>
              </a:rPr>
              <a:t>9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5157192"/>
            <a:ext cx="8035974" cy="769441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 </a:t>
            </a:r>
            <a:endParaRPr lang="cs-CZ" sz="4400" b="1" dirty="0">
              <a:ln w="18000">
                <a:solidFill>
                  <a:srgbClr val="C0504D">
                    <a:satMod val="140000"/>
                  </a:srgb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30452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dirty="0"/>
              <a:t>4 x 3 =</a:t>
            </a:r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241935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8819" y="1700808"/>
            <a:ext cx="2419350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13427"/>
            <a:ext cx="2419350" cy="1339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337" y="3313427"/>
            <a:ext cx="2419350" cy="1339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6390278" y="332656"/>
            <a:ext cx="1989468" cy="1104884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12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5157192"/>
            <a:ext cx="8035974" cy="769441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</a:t>
            </a:r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 </a:t>
            </a:r>
            <a:endParaRPr lang="cs-CZ" sz="4400" b="1" dirty="0">
              <a:ln w="18000">
                <a:solidFill>
                  <a:srgbClr val="C0504D">
                    <a:satMod val="140000"/>
                  </a:srgb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723945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6290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dirty="0"/>
              <a:t>5 x 3 =</a:t>
            </a:r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63048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894" y="1863048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98" y="3356992"/>
            <a:ext cx="2419350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025" y="1863048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332" y="3356991"/>
            <a:ext cx="2419350" cy="1152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6390278" y="332656"/>
            <a:ext cx="1989468" cy="1104884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15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157192"/>
            <a:ext cx="8035974" cy="769441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+ 3 </a:t>
            </a:r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 </a:t>
            </a:r>
            <a:endParaRPr lang="cs-CZ" sz="4400" b="1" dirty="0">
              <a:ln w="18000">
                <a:solidFill>
                  <a:srgbClr val="C0504D">
                    <a:satMod val="140000"/>
                  </a:srgb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6492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dirty="0" smtClean="0"/>
              <a:t>6 x 3 </a:t>
            </a:r>
            <a:r>
              <a:rPr lang="cs-CZ" sz="8000" dirty="0"/>
              <a:t>=</a:t>
            </a:r>
            <a:r>
              <a:rPr lang="cs-CZ" sz="8000" dirty="0" smtClean="0"/>
              <a:t> </a:t>
            </a:r>
            <a:endParaRPr lang="cs-CZ" sz="8000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19872" y="3711697"/>
            <a:ext cx="2419350" cy="1157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402" y="2069143"/>
            <a:ext cx="2419350" cy="1215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83" y="3711698"/>
            <a:ext cx="2419350" cy="1157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28166"/>
            <a:ext cx="2419350" cy="1256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2419350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43243"/>
            <a:ext cx="2419350" cy="1125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6443125" y="332656"/>
            <a:ext cx="1989468" cy="1224136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18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157192"/>
            <a:ext cx="8035974" cy="769441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+ 3 + 3 </a:t>
            </a:r>
            <a:r>
              <a:rPr lang="cs-CZ" sz="44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 </a:t>
            </a:r>
            <a:endParaRPr lang="cs-CZ" sz="4400" b="1" dirty="0">
              <a:ln w="18000">
                <a:solidFill>
                  <a:srgbClr val="C0504D">
                    <a:satMod val="140000"/>
                  </a:srgb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73496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dirty="0" smtClean="0"/>
              <a:t>7 x 3 = </a:t>
            </a:r>
            <a:endParaRPr lang="cs-CZ" sz="8000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08146" y="3011130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11130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511" y="1772816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72816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511" y="3011130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08313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vál 10"/>
          <p:cNvSpPr/>
          <p:nvPr/>
        </p:nvSpPr>
        <p:spPr>
          <a:xfrm>
            <a:off x="6390278" y="260648"/>
            <a:ext cx="1989468" cy="1176892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21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301208"/>
            <a:ext cx="8280920" cy="104644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+ 3 + 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+ 3 + 3 + 3 =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2142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dirty="0" smtClean="0"/>
              <a:t>8 x 3 = </a:t>
            </a:r>
            <a:endParaRPr lang="cs-CZ" sz="8000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749" y="2852936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715" y="2852936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715" y="1556792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934" y="4050035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337" y="1563510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64" y="4050035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49" y="2852934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49" y="1558783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89240"/>
            <a:ext cx="8040687" cy="943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11560" y="5301208"/>
            <a:ext cx="8136904" cy="104644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+ 3 + 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+ 3 + 3 + 3 + 3 + = </a:t>
            </a:r>
          </a:p>
          <a:p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373798" y="332656"/>
            <a:ext cx="1989468" cy="1032876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24</a:t>
            </a:r>
            <a:endParaRPr lang="cs-CZ" sz="7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9477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747" y="188640"/>
            <a:ext cx="8229600" cy="11430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dirty="0" smtClean="0"/>
              <a:t>9 X 3 = </a:t>
            </a:r>
            <a:endParaRPr lang="cs-CZ" sz="8000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21006" y="2866454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06" y="1554129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4129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641" y="1617594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62" y="2866454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641" y="2835098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62" y="4074390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06" y="4091902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641" y="4063925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4262" y="5301208"/>
            <a:ext cx="8151729" cy="104644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3 + 3 + 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+ 3 + 3 + 3 + 3 + 3 = </a:t>
            </a:r>
          </a:p>
          <a:p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372200" y="260648"/>
            <a:ext cx="1989468" cy="1032876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260648"/>
            <a:ext cx="1368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27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2836249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786" y="188640"/>
            <a:ext cx="8229600" cy="1145868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8000" dirty="0" smtClean="0">
                <a:solidFill>
                  <a:prstClr val="black"/>
                </a:solidFill>
              </a:rPr>
              <a:t>10 </a:t>
            </a:r>
            <a:r>
              <a:rPr lang="cs-CZ" sz="8000" dirty="0">
                <a:solidFill>
                  <a:prstClr val="black"/>
                </a:solidFill>
              </a:rPr>
              <a:t>X 3 = 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627" y="1456968"/>
            <a:ext cx="2420322" cy="981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62" y="1457434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62" y="2702057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62" y="3855358"/>
            <a:ext cx="2419350" cy="89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01" y="3855357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3744" y="321111"/>
            <a:ext cx="2419350" cy="929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01" y="2685598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01" y="1465769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370" y="3855356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3744" y="2673248"/>
            <a:ext cx="24193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74262" y="5301208"/>
            <a:ext cx="8274202" cy="104644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 + 3 + 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+ 3 + 3 + 3 + 3 + 3 + 3 + 3 = </a:t>
            </a:r>
          </a:p>
          <a:p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3710542" y="321111"/>
            <a:ext cx="1989468" cy="1013397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30</a:t>
            </a:r>
            <a:endParaRPr lang="cs-CZ" sz="7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6920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066130"/>
          </a:xfrm>
          <a:ln w="57150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pPr algn="l"/>
            <a:r>
              <a:rPr lang="cs-CZ" dirty="0" smtClean="0"/>
              <a:t>Troufneš si na příklady?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  4 . 3 = 12			6 . 3 = 18</a:t>
            </a:r>
          </a:p>
          <a:p>
            <a:pPr marL="0" indent="0">
              <a:buNone/>
            </a:pPr>
            <a:r>
              <a:rPr lang="cs-CZ" sz="5400" dirty="0" smtClean="0"/>
              <a:t>  2 . 3 = 6			      9 . 3 = 27</a:t>
            </a:r>
          </a:p>
          <a:p>
            <a:pPr marL="0" indent="0">
              <a:buNone/>
            </a:pPr>
            <a:r>
              <a:rPr lang="cs-CZ" sz="5400" dirty="0" smtClean="0"/>
              <a:t>  5 . 3 = 15			7 . 3 = 21</a:t>
            </a:r>
          </a:p>
          <a:p>
            <a:pPr marL="0" indent="0">
              <a:buNone/>
            </a:pPr>
            <a:r>
              <a:rPr lang="cs-CZ" sz="5400" dirty="0" smtClean="0"/>
              <a:t>  8 . 3 = 24			1 . 3 =  3</a:t>
            </a:r>
          </a:p>
          <a:p>
            <a:pPr marL="0" indent="0">
              <a:buNone/>
            </a:pPr>
            <a:r>
              <a:rPr lang="cs-CZ" sz="5400" dirty="0" smtClean="0"/>
              <a:t>10 . 3 = 30			3 . 3 =  9</a:t>
            </a:r>
            <a:endParaRPr lang="cs-CZ" sz="5400" dirty="0"/>
          </a:p>
        </p:txBody>
      </p:sp>
      <p:pic>
        <p:nvPicPr>
          <p:cNvPr id="1026" name="Picture 2" descr="C:\Users\prejzova\AppData\Local\Microsoft\Windows\Temporary Internet Files\Content.IE5\2UABTRXI\MC9004363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42646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404445" y="1434413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416561" y="5353291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576639" y="4385351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13051" y="4385350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576639" y="3354539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404445" y="3356992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76639" y="2336522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576639" y="1379495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03670" y="2403981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629500" y="5393646"/>
            <a:ext cx="1058416" cy="84569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5054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cs-CZ" dirty="0" smtClean="0"/>
              <a:t>Dělení číslem 3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340768"/>
            <a:ext cx="4038600" cy="4785395"/>
          </a:xfrm>
          <a:ln w="57150">
            <a:solidFill>
              <a:srgbClr val="92D05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/>
              <a:t>Je nás </a:t>
            </a:r>
            <a:r>
              <a:rPr lang="cs-CZ" sz="4000" b="1" dirty="0" smtClean="0"/>
              <a:t>hodně,</a:t>
            </a:r>
          </a:p>
          <a:p>
            <a:pPr marL="0" indent="0">
              <a:buNone/>
            </a:pPr>
            <a:r>
              <a:rPr lang="cs-CZ" sz="4000" b="1" dirty="0" smtClean="0"/>
              <a:t>to </a:t>
            </a:r>
            <a:r>
              <a:rPr lang="cs-CZ" sz="4000" b="1" dirty="0"/>
              <a:t>je </a:t>
            </a:r>
            <a:r>
              <a:rPr lang="cs-CZ" sz="4000" b="1" dirty="0" smtClean="0"/>
              <a:t>dobře,</a:t>
            </a:r>
          </a:p>
          <a:p>
            <a:pPr marL="0" indent="0">
              <a:buNone/>
            </a:pPr>
            <a:r>
              <a:rPr lang="cs-CZ" sz="4000" b="1" dirty="0" smtClean="0"/>
              <a:t>můžeme </a:t>
            </a:r>
            <a:r>
              <a:rPr lang="cs-CZ" sz="4000" b="1" dirty="0"/>
              <a:t>si hrát</a:t>
            </a:r>
            <a:r>
              <a:rPr lang="cs-CZ" sz="4000" b="1" dirty="0" smtClean="0"/>
              <a:t>!</a:t>
            </a:r>
          </a:p>
          <a:p>
            <a:pPr marL="0" indent="0">
              <a:buNone/>
            </a:pPr>
            <a:r>
              <a:rPr lang="cs-CZ" sz="4000" b="1" dirty="0" smtClean="0"/>
              <a:t>Do domečku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cs-CZ" sz="4000" b="1" dirty="0" smtClean="0"/>
              <a:t> se </a:t>
            </a:r>
            <a:r>
              <a:rPr lang="cs-CZ" sz="4000" b="1" dirty="0" err="1" smtClean="0"/>
              <a:t>vejdem</a:t>
            </a:r>
            <a:r>
              <a:rPr lang="cs-CZ" sz="4000" b="1" dirty="0"/>
              <a:t>.</a:t>
            </a: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Hurá </a:t>
            </a:r>
            <a:r>
              <a:rPr lang="cs-CZ" sz="4000" b="1" dirty="0" err="1" smtClean="0"/>
              <a:t>jdem</a:t>
            </a:r>
            <a:r>
              <a:rPr lang="cs-CZ" sz="4000" b="1" dirty="0" smtClean="0"/>
              <a:t> se schovávat.</a:t>
            </a:r>
            <a:endParaRPr lang="cs-CZ" sz="4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5364088" y="1988840"/>
            <a:ext cx="3322712" cy="41373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65105"/>
            <a:ext cx="2880320" cy="1333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ovnoramenný trojúhelník 4"/>
          <p:cNvSpPr/>
          <p:nvPr/>
        </p:nvSpPr>
        <p:spPr>
          <a:xfrm>
            <a:off x="5580112" y="3019577"/>
            <a:ext cx="2880320" cy="1345527"/>
          </a:xfrm>
          <a:prstGeom prst="triangle">
            <a:avLst>
              <a:gd name="adj" fmla="val 47251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3173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15.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92391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38273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138273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92391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400" y="1572144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15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5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65780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24.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92391"/>
            <a:ext cx="2419350" cy="104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98303"/>
            <a:ext cx="2419350" cy="99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332" y="2798303"/>
            <a:ext cx="2419350" cy="99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92391"/>
            <a:ext cx="2419350" cy="104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400" y="1572144"/>
            <a:ext cx="2419350" cy="1064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24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8</a:t>
            </a:r>
            <a:endParaRPr lang="cs-CZ" sz="8000" dirty="0"/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400" y="2798303"/>
            <a:ext cx="2419350" cy="99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332" y="3951280"/>
            <a:ext cx="2419350" cy="1061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51280"/>
            <a:ext cx="2419350" cy="1061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84341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9.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84" y="2126011"/>
            <a:ext cx="2419350" cy="1519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395" y="2126010"/>
            <a:ext cx="2419350" cy="1519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03028"/>
            <a:ext cx="2419350" cy="1541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9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3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184341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21.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92391"/>
            <a:ext cx="2419350" cy="104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19054"/>
            <a:ext cx="2419350" cy="951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400" y="2819053"/>
            <a:ext cx="2419350" cy="951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92391"/>
            <a:ext cx="2419350" cy="104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400" y="1572144"/>
            <a:ext cx="2419350" cy="1064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21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7</a:t>
            </a:r>
            <a:endParaRPr lang="cs-CZ" sz="8000" dirty="0"/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33056"/>
            <a:ext cx="241935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19053"/>
            <a:ext cx="2419350" cy="951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84341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18.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92391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41793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769" y="3041793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92391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400" y="1572144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18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6</a:t>
            </a:r>
            <a:endParaRPr lang="cs-CZ" sz="8000" dirty="0"/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142" y="3041793"/>
            <a:ext cx="2419350" cy="120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84341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2413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30.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6785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5"/>
            <a:ext cx="2419350" cy="1116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05" y="2698481"/>
            <a:ext cx="241935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633" y="2698481"/>
            <a:ext cx="241935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12776"/>
            <a:ext cx="2419350" cy="1116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12776"/>
            <a:ext cx="2419350" cy="1116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49005" y="5157191"/>
            <a:ext cx="5313978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30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139952" y="5259451"/>
            <a:ext cx="1723030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10</a:t>
            </a:r>
            <a:endParaRPr lang="cs-CZ" sz="8000" dirty="0"/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633" y="3858393"/>
            <a:ext cx="2419350" cy="101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00" y="3807264"/>
            <a:ext cx="2419350" cy="1061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58392"/>
            <a:ext cx="2419350" cy="101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98481"/>
            <a:ext cx="241935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013176"/>
            <a:ext cx="2419350" cy="101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84341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Jsme 3.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882" y="2276872"/>
            <a:ext cx="3384376" cy="1672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3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1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7816219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27.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92391"/>
            <a:ext cx="2419350" cy="104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98303"/>
            <a:ext cx="2419350" cy="942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98303"/>
            <a:ext cx="2419350" cy="942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92391"/>
            <a:ext cx="2419350" cy="104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148" y="1592391"/>
            <a:ext cx="2419350" cy="104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27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9</a:t>
            </a:r>
            <a:endParaRPr lang="cs-CZ" sz="8000" dirty="0"/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148" y="2798303"/>
            <a:ext cx="2419350" cy="942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400" y="3951280"/>
            <a:ext cx="2419350" cy="98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51280"/>
            <a:ext cx="2419350" cy="98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51280"/>
            <a:ext cx="2419350" cy="98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84341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6.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586" y="1988840"/>
            <a:ext cx="302433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587" y="1988840"/>
            <a:ext cx="308188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6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2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184341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29614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Je nás 12. Do kolika domečků se schováme? (</a:t>
            </a:r>
            <a:r>
              <a:rPr lang="cs-CZ" sz="3600" b="1" dirty="0" smtClean="0"/>
              <a:t>rozdělíme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804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60" y="1592391"/>
            <a:ext cx="2563366" cy="1476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250" y="1592389"/>
            <a:ext cx="2563366" cy="1476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92390"/>
            <a:ext cx="2635374" cy="1476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58702" y="5157192"/>
            <a:ext cx="66247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12 : 3 = </a:t>
            </a:r>
            <a:endParaRPr lang="cs-CZ" sz="8000" dirty="0"/>
          </a:p>
        </p:txBody>
      </p:sp>
      <p:sp>
        <p:nvSpPr>
          <p:cNvPr id="10" name="Ovál 9"/>
          <p:cNvSpPr/>
          <p:nvPr/>
        </p:nvSpPr>
        <p:spPr>
          <a:xfrm>
            <a:off x="4471070" y="5259451"/>
            <a:ext cx="1037034" cy="1118920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4</a:t>
            </a:r>
            <a:endParaRPr lang="cs-CZ" sz="8000" dirty="0"/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65" y="3429000"/>
            <a:ext cx="2563366" cy="1287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44175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57150"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Troufneš si na příklady?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  6 : 3 =  2		     	 12 : 3 =  4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21 : 3 =  7		     	   9 : 3 =  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15 : 3 =  5		    	 27 : 3 =  9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  3 : 3 =  1		     	 18 : 3 =  6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30 : 3 = 10	     	 24 : 3 =  8</a:t>
            </a:r>
            <a:endParaRPr lang="cs-CZ" sz="3600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prejzova\AppData\Local\Microsoft\Windows\Temporary Internet Files\Content.IE5\2UABTRXI\MC9004363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8640"/>
            <a:ext cx="994420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1979712" y="5949280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708403" y="5877272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979712" y="4774169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979712" y="3509392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979712" y="2348880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979712" y="1196752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724128" y="1196752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724128" y="2420888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736112" y="3606552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724128" y="4774169"/>
            <a:ext cx="648072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7792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Tak jak vám to šlo?</a:t>
            </a:r>
            <a:endParaRPr lang="cs-CZ" dirty="0"/>
          </a:p>
        </p:txBody>
      </p:sp>
      <p:pic>
        <p:nvPicPr>
          <p:cNvPr id="4" name="Picture 2" descr="C:\Users\prejzova\AppData\Local\Microsoft\Windows\Temporary Internet Files\Content.IE5\I5N0C3XM\MC90033160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00808"/>
            <a:ext cx="410445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9672" y="5229200"/>
            <a:ext cx="8594816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Určitě dobře. Jste šikulky!!!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818845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 a materiály: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Obrázky z galerie Klipart</a:t>
            </a:r>
          </a:p>
          <a:p>
            <a:pPr marL="0" indent="0">
              <a:buNone/>
            </a:pPr>
            <a:r>
              <a:rPr lang="cs-CZ" sz="2400" dirty="0" smtClean="0"/>
              <a:t>Vlastní archiv autora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636913"/>
            <a:ext cx="38884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http://sirmi.ic.cz/index.html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818845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352</TotalTime>
  <Words>550</Words>
  <Application>Microsoft Office PowerPoint</Application>
  <PresentationFormat>Předvádění na obrazovce (4:3)</PresentationFormat>
  <Paragraphs>157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Prezentace aplikace PowerPoint</vt:lpstr>
      <vt:lpstr>Násobky čísla 3 Čti nahlas vyznačená čísla.</vt:lpstr>
      <vt:lpstr>Zkus se mnou vyjmenovat násobky čísla 3. Možná to zvládneš rychleji než já.</vt:lpstr>
      <vt:lpstr>To mám dětiček, co? Abych je mohla lépe spočítat, musely udělat skupinky po 3.</vt:lpstr>
      <vt:lpstr>1 X 3 = </vt:lpstr>
      <vt:lpstr>     2 x 3 =  </vt:lpstr>
      <vt:lpstr>                3 x 3 =    </vt:lpstr>
      <vt:lpstr>4 x 3 =</vt:lpstr>
      <vt:lpstr>5 x 3 =</vt:lpstr>
      <vt:lpstr>6 x 3 = </vt:lpstr>
      <vt:lpstr>7 x 3 = </vt:lpstr>
      <vt:lpstr>8 x 3 = </vt:lpstr>
      <vt:lpstr>9 X 3 = </vt:lpstr>
      <vt:lpstr>10 X 3 = </vt:lpstr>
      <vt:lpstr>Troufneš si na příklady?</vt:lpstr>
      <vt:lpstr>Dělení číslem 3</vt:lpstr>
      <vt:lpstr>Je nás 15. Do kolika domečků se schováme? (rozdělíme)</vt:lpstr>
      <vt:lpstr>Je nás 24. Do kolika domečků se schováme? (rozdělíme)</vt:lpstr>
      <vt:lpstr>Je nás 9. Do kolika domečků se schováme? (rozdělíme)</vt:lpstr>
      <vt:lpstr>Je nás 21. Do kolika domečků se schováme? (rozdělíme)</vt:lpstr>
      <vt:lpstr>Je nás 18. Do kolika domečků se schováme? (rozdělíme)</vt:lpstr>
      <vt:lpstr>Je nás 30. Do kolika domečků se schováme? (rozdělíme)</vt:lpstr>
      <vt:lpstr>Jsme 3. Do kolika domečků se schováme? (rozdělíme)</vt:lpstr>
      <vt:lpstr>Je nás 27. Do kolika domečků se schováme? (rozdělíme)</vt:lpstr>
      <vt:lpstr>Je nás 6. Do kolika domečků se schováme? (rozdělíme)</vt:lpstr>
      <vt:lpstr>Je nás 12. Do kolika domečků se schováme? (rozdělíme)</vt:lpstr>
      <vt:lpstr>Troufneš si na příklady?</vt:lpstr>
      <vt:lpstr>Tak jak vám to šlo?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Naděžda Prejzová</dc:creator>
  <cp:lastModifiedBy>Naděžda Prejzová</cp:lastModifiedBy>
  <cp:revision>41</cp:revision>
  <dcterms:created xsi:type="dcterms:W3CDTF">2012-11-04T15:57:58Z</dcterms:created>
  <dcterms:modified xsi:type="dcterms:W3CDTF">2012-11-18T21:20:18Z</dcterms:modified>
</cp:coreProperties>
</file>