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7" r:id="rId6"/>
    <p:sldId id="261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7&amp;gs_id=q&amp;xhr=t&amp;q=arterioskler%C3%B3za&amp;bav=on.2,or.r_gc.r_pw.r_qf.&amp;bpcl=38625945&amp;biw=1366&amp;bih=651&amp;wrapid=tljp1353333234050012&amp;um=1&amp;ie=UTF-8&amp;tbm=isch&amp;source=og&amp;sa=N&amp;tab=wi&amp;ei=nTuqUMCEMMmC4ATqhIHQC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Arterioskleróza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Civilizační choroby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arterioskleróza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6728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ornatění tepen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AutoShape 2" descr="data:image/jpeg;base64,/9j/4AAQSkZJRgABAQAAAQABAAD/2wCEAAkGBhQREBQUEhQVFRUUGBcVGBgVFRgWFBgVGBgVGBgVGBcYHSYeHhwkGhcXIC8gIycpLCwsGB8xNTAqNSYrLCkBCQoKDgwOGg8PGiklHyIsKSwsKiwsKSwsLCwsLCksLCwsLCwpKSkpLCwsLCwsLCwpLCksLCwsLCkpLCksKSwpLP/AABEIAMoA+QMBIgACEQEDEQH/xAAbAAABBQEBAAAAAAAAAAAAAAAAAQQFBgcDAv/EAEQQAAEDAgQEBAIHBgMHBQEAAAEAAhEDIQQSMUEFBlFhEyJxgTKRByNCUmKhsRSCksHR8DNy4SRDorLC0vEVU2ODozT/xAAaAQACAwEBAAAAAAAAAAAAAAAABAIDBQYB/8QALBEAAgIBAwQBAwQCAwAAAAAAAAECAxEEITEFEhNBYSIyURSBkaFCcSMzYv/aAAwDAQACEQMRAD8A3FCEIAEJJTPH8UZQYX1XBrR1/QDUleNpcnqTbwh2SkzhZ3xn6RnunwAKbPv1AC4j7wbMR6n2sVUMVzHVrkkPrVewzlpP3YZlZ8iVTK+K43NOrpds1mWxuH7Q3qPmvQqjYrCzTfc/s9U+wkfKZvtsvP8A6k6iZNOtSjQ+drRa92W9yofqPgYfR/xNG7hy9LJuEc6YmmAc/ig3DakE5REw5l/mCrxwPnKjiYb/AIdT7jiJPdp0IVsbYyEL9DbTu1lFiQvIcvStEgQhCABCEIAEIQgAQhCABCF4qVIEoAUleTUAVS45z61gLaAFR4sXH/Cb1k7x8u6oXEeaatd2UvfWJjyUwQ0Tp5Gxv1JsVRK6MTR0/Trbt3sjX8RxujTs+qwHoXtn5Sm1PmrCmfr6djBlwFx6rH8PgsTBPhBo/E9jId1AbPfWV2fhq+1OnYbVGjXSCd1U9RL8D66TX7mbTRxrHiWOa7/KQf0XYOWD+PUY4Z6Zom/nu1uuviMPTqrPwfnWvSiXeNT3zHzRMSHmPXzCNIKnC/PJRb0mcVmDyamEqiOD8x0sSJpm41a4Frh6g7d1KgphPJkSi4vDR6QhC9IgkJSrlXqBrSTYC6AI7j3HGYWnneZJs1u7ndP5k7ALKeMcXqV6hdUzPqOkMY2zWWOk6AC5PuYkBeubOPnEPdVhxB+rogTOVwm34nR6gel3fCuHeFd/mqlvndNmhp+BvRjT7kjeySnPyPHo6XSaWOmgpyX1M44Dl8O89aarrGI+qabXGYS6PvOG5hqkXVgwR+QBgdALzttPsubqskgAud1MgCQIkiYt6kwekqq8Z53oYYlgmtUvIbZgPSRc+8n9AKGeC2dvbvNlqfWAAII7yAJ9ATb3XmnXGxEE32+d1mb/AKT632KNFombtJJ9SnWD+kwExWoMA3NMwflZT8bKY62pvBdsTwZjpcwmm+xLmg5TG7mgwfUQVF1q7qTwytvdr2Ew46yDBIdG2saXUlw7iLKtIVaRzMvoQKjI1zjr7aJ3icM2qwsqCQRf/uHQi0f6qiUMD0LU1+UWPk/nQ1CKNcyTam/734XdHfrCvAcFhdMlpfTJDXNg+WRmFyKgPU2Mj02vqXJvHv2mj5v8SnDX97Wd7i/rKYpsz9MjE6jo1X/yw4ZY5SryF6TJkAhCEACEIQAJJSpCgBC+FmvN3NprF1Kk4ik0w5zdX3gx+CbSDf0lTnPnHDTYKNM+eoCTFyGDUAdXXA91m/DcGMRVeTakzyxs4iYZ/kaBJG6Wun/ijb6dpE4+azj0dsJw84gguDm0o8ob8VS/xZ/stkWMSZtYSZ2jhmUmQAGNGoBBPe3fqbncorVQ1oJEAgGBaxP5TGg6RoAovjHFKeHZ4lY+GJMNAio42MCPh2tr3CrjA0Z2Z3b2JN2MEixA1+IAe5IH5JscW0SMwImLmY33EHVZ1j/pNqE/U02MHVwzO9Z/8pqz6S8YDJex06gsF+0hWeIUetqXBqgrAgiZFhqIIGoNo9io/E8EafNRPhP2ETTJGxA012gfNVTg30jNqPaMQxrCYHiMFhtLhuOxkK8MdpBBBuHNnI62/wA7EexkKuUGhqrURlvFkHguLvpvuTSrM+0CTlk+4cw9e0GNtX5U5h/aWEPGWqz4hMgg6Pb+E/kbLPeJYPO0OaAajJLSQDI+0z3G3WCm3BuLupPZVpXLbEGfhPxDeJv1jTa8ITcGGr00dTDMfuRtgKVM+G45tekyowy14Dh6EaJ0n08rJyjTWzFJVX+kDiGTCFgnNWcKdtcpkuPs0FWgrPPpGxH+0UWfdY547OLmgH5NIj8Sha8RY5oa/JfFFM4XL8WCR5KLS7LH23HJTaAdzEz0CseIqwIF3O8v4RYfPcn36qI5Xpw2o6fiq+8MaMtupBC78VxRp03HdjA0HTzu37WGiTgjpL955KXzrzO5ubD0DDR8bx8bjoQHbN0+XZZ+5WLieGJM7zP9VC18NdNQaa2MDVdznuNkBq6CkV2pYdTFO3I/5c49VwdXOwyD8TTo4f1WucPxjXsa9g+rqCRMnK7VzT2KyPBYGbkK/cl1T4VRkkZPM3oCNfyMKick9jY0blFYZL8xUIp+OJDqRExF2XLh3AkkKR5L4t4eMp38tUGk7cZhGUzqb9fvLvTotewg6OIbB0jL+lxb1VW4Q7w6bHeYuY5rgTE5qbgRHsLqjOJJmk4q2qcGb0xelzpGy6LROPBCEIAEJIQgBV4eV7TTilbLRe7o1x+QJXjPUsvBj/OHFi+vWqXgnKDr5WAgH+Kbaye6f8Gwvg0KdN0ktaMxFyXu8zmgdpAnsoDEs8Q0W2hzwDtuJ9yQLKzV6xDXOm/nMA2uJAnrZZ63bZ18o9lcYIi+OcXFGm6sQJEtptn7Y1PsLfNZFxvidTEVDUquLifYDsALAK9831C54ZtTaAR+OASfeVR8XhIlMxlvgydY5NYXBEohdnUEMoFWmU1k5tartyPzI5pGHrEupO+GTdh1Fzo2b9lV2YZSmGweWDuFCc0h3TRkp7GtYdztDqNxaYBc0idDooXijBQxDXAQyqM56B7bO00JaSfUKQ4bWzU6TpJJaWkHdzSYPe1kvM9EeBIN2OokHQ3dkM9vNr3Ss0b9csSRbfo54jLKtEk/VuDmknVr5J/4gfmrpKzHkKqGYxjYjNTc2+sNyvbO2bXSy0yCmqHmJznUoePUPC53OhWb/SG7LimOJiKQjpZ5k/6LSCFRfpIwMmhUi0vpG8fGJH/KRH4kXLMD3p0lHURyVHgLfqngEWqVBI6nKfW4lHHfPTf2LHet3C/fQJty4C11ZhMSW1W9YygEgH0BPRSmNpyDJiRl/iIIcZ6O/KUrA6K1fUzPMVRn5fNRlXB9VY8RhyDcR2+72P5j1auAw02iV5GfbsJTpUyvfsS7UcCpkcO9PmnOF4cJ2Psf1XrtPK9HvwMcLhNLaKf5colgqkbsd6ScoHzMrk3BHbe03j8/mprAUfqmtEgOIeZ+40/Vg/icfNHQHqFCt9zyPOuMIpEvhd23+zln8N/0hVbDOltYA28V97X8xb11P8lZKmLyMdUOjAX9ySNP0+aheXcA51WjSkHxKjHGL2zGo+RsbQpS5wSjiEZS+DbsMPIPQfouq8MFl7WguDjW8sEISEL08FXktXpeSgBVH8fZmw1VoMZmPEjUeU6LniOOtpuLTTxBjdmHqvb7Oa2Cm9fmBjmlpo4qCCP/AOWt/wBq8fBKDxJMybxB4lG7TFRgEzN2tg/lBG2qnSI8tvP5e2kb9HEFV/iWGaI8zmOpOFzRr28N4P8A7e0RH9FOuxbHAH6whzd6FbKWutMin6QVnS7oJtI6u26Dimip8wUIxFQEbz30aP5Ku4jDdFe+YMM1zAWh7jThrn1Kb6b2g3AOZoDhF51HcKsuoxY+ijGzO4v2qyJXX4IeiRuCCsDsFO36QgcO6wrHcVrSb8EZhcEApBuF8umvzKkaHD4FovuQR8k5oYF2Zoi5IAtfMdzOwALlS5uTwP10KtZaJfhdMtpUm9PFNpvs09wZJC78fI/ZHk/ZaAdJP1jHBp9oXXDt80jSAxgP3Gzf3ufQDqmnHqhfTbTOUGs5pIvZrC1xn3DWz3V8gistEhyQ3NjaB+6x512DQ2QOlwPZanKzz6NMMXVnvNwymGTA+J5zm47AfxLRYV9C+kw+qS7tQ8ej2VFcycM/aMM+naSJaTs8XafmApZeSFdJZWDNjJxkpL0YTiHmk5tWIdTPnB1ymGubcSXASLfdap8EOb5TMgEbhzXbxuCPdS3P3LRBNemCWEg1GjVrhMVR+hHv1VLwGLOGOV0voE5gW+Y03H7Tb/4bjMs9YSPb2SwzrK7VqK1OHPsd4/hvmlpLibWPmdGmts4iCD8QHUKO/YWuMC8WMAuN7gZSJB7d9VaWVm1WA+R7HDXbvBE6W/rZccRggfxxpmMPHSKjTJb+nVDgpHik4vgrv7CQJ1EwCOv3SCbEdF3oYUkSSAOpaMturjYe+qfNwhmxqgnX64RHu0kr3SwZD7gk6Akue695GYAD90e6r8XyW+VjIYcOguByOkC0PqDTK0fZpn7T4FhAUtTpu0OXMbuA0EizQTtAHoAuhwrWnMMuci5dL3H1PQaQmdTibBmDYc64MnyzqQ8i0k7D9VZtFYRGKlNjXjNTM5lJpMuh9SNQ2Rl7mXQewHRWn6PeF56r8QRDWAspgjcxmI9Blb/EqtwHg1TEVMl/Eqeaq4iQ1pgnvpAg6wNpWwcNwDaFNtNghrRA6+pPUmSp0Qy+4R6jqFXX4Y8vkdtavSQJU6c6CEIQAJIRKVACZV4LOi9oKAMy584T4eI8SPJVEk7B7ZB03y+b1Hqq/wAErWNF0TSIe0WnI4ghxi3ldIPQOBWu8Y4aMRScwmJ0I1a4aOH99VjfFOD1KNUz5KzCSNLn7wkjMxw1Hr0hI314efTOj6ffG6rxPlf2TWIrAubD7tcQQ4QSxxBczMZIgNOmo9TEHiOH5HGfhzOykmA6XTBNwDBuDY2IUtwvibKvlyhlSJcwzMtuDTO7ZgjcdpTw4Vp2yki5EEEH71M2j09ktp9Oq01nkv7XWyrfsAm0AzaRDTuBm0nt+a9nDlpvbYgi4PSDupjFYLKIhzcx83hvhvoGOsLXBhc/2d0TnqwNM1Rkn3YwlWOn5L1a8cDUYbLc6khoAZDnO+60an107rvhcH5iLB1w6D5adM/GM32nujzHYdol5hcEDa4t5spIMGfK6ofMddJHouj2tptI8oYAZjTuJPeJMSe6lGKiRc3J4PQE9IJttY9uutthCgKmK8Ss94ksaMjDsbkFx6Q4OI/yp1xPHl7QykbOIa503DSMzso/KVO8kcs+K9r3CKNO4mIfU9IggWk9QBsV4k5PCJTsVFbnL9i48ncKNDCtDvjeTUdOoLtGn0ED2U5lSU2wF7laCjhYORsm5ycn7FQhCkQOVVkyI2VD5l5HcC6rhxmabupGDB6sn/kJjoQtBXktUJwUluX0aidEu6DMK/ZSx7jTe6k+1hZs2+JpvMzf805bx59MAVabKlzlLCGv31BO97Tda1xXlyhiP8VgJ2cJDx6OF/ZVrGfRsCZp1nDSz2hwjcWypV0zXBu19TpsWLFhlNZzLTNxTrBwtZtp0Imcvslq8yOa05KL9pL6gb8UxMSYVgd9HmJkw+j6y8E3JuA2wg7HZOMN9HdXWpWa03+BpcQDrDjF/YqHZZ+C56zSL2UipVrVh9Y/KzZjJY09JJlxn7x0U1wHlyriY8IZKQ+2fh9ADGb9O+qu/DeQMNSOZwNR1j57iRvlAAPvJVkZSAsFdGj3JiV3VUl20r9yO4NwNmGblpi5u5xu5x6k/wBgKUCISplLHBiSk5PMuQQhC9IghCEACEIQAIQhACKH49y+zFU4dZwnK6ASPY6g7hTMJIXjWSUJuElKLMY45y7UoHLWZeZbUEwSIEtIIgwTax01um9DGVqcAPFYbB4h2hFyLbHUR3W04nCNqNLXtDmmxDgCD6gqtY/6P6LpNImkTsPMy2nlOnslZUNbxN2nqkZLtuX7lCPMtOfNTqMixhpc0dwRIAS0+YqOjfFdJkQ33Ik7Kcq/R3XbOQ0al50yE69iAe+q4U+SMYbZGNBABJqTptpJH9wqXGf4HlqdK1tIg8XzK4kNpUT1HimGmejKck26EJq5r3nPXfnNobIYwEnygM0BdeLzE7lXeh9G73QKtVrRBEU2lxM/iMQO0FWbhfKVChBa3M4aOf5nC+2w9gpxqm+RazqNFf8A1rLKjy5ydUrHPWBYz7hs5wt3s22kb7GSdDw2HDGhrQAAIAAAAA2C6NpwF6hNwrUODD1GpnfLMv4FQhCmLghCEACSUFN8VjWUmlz3BrRqSQAgEs7IcSkKpHE/pIbph2ZhPxvlrIGpAALj+SqXEPpBrl0Or5BIszKwidt3H8lTK6MTRq6bfYstY/2bF8kqxI81PuTiq030e6NT8vTVOsJzxWaTkxJJ6PAeD3g+bSbBQ/UxL30e31JGygolZ9wv6R3ADx6YI+9TBnWJyOvr0JPZXPhnGKWIZnpPDh21B6EHQ+qtjYpcCF2ltp+9D9C8gr0rBYEIQgAQhCABCEIAEIQgAQheC6EAeivMqucf51pYc5GA1av3G7GPtHQHtr2Wf8X54qvMPq5Q6YZRMb3JLfOY6jVUzujEf0+gtu34Xya7WxrGfG9rZ6uA/VNm8cw5sK1L+Nv9VirWVnEnwHkGZzgMNx1ec0nVdhh61v8AZ5i/xNj5TAuqv1D9I0F0iON7DbqOJY8S1zXDq0gj5hdgVgn7e6kRNN9Fxtm8zB7PbLQdLW3Vp4ZzriKMS7xmt1DjfTUVAP16Ka1CezKLOk2RWYNM1MJVC8C5po4oeQw8Xcx1njaY3HcKYa5Xpp8GTOEoPtksM9ISJV6RBJKCU3xmJbTY57yA1oJJOgAvK8DGdkM+O8cZhaZe89mtGrjsB/dllfHOOVMQ8GqS5zjFOiy4vsBa4+96mwXjmXjrsRWFQyS4htOnN8pJDWgdXECe2sJ5wzhQYC58OefiMHK0TORp+71d9qLpOc3N7cHS6XSx00e6X3P+hpQ4Cal8Q6R/7bHeWfxEWdroIFjqpKhgqdJsMYxh7QDfZxLbepuV6diiBDXXOzQLdIP8zAmU1zSLgGCT1v1lw9rBL2WQr5Y05ylyx0agECGkdQdD76num1XA0qoGemx8yASAb7HMLjRK2kSJvA/G4W7RAR4Mxlc4dCb/ADmCB3lUrWVP2CngY1uEVG3pOz6eR5BtHwtcbdwCJ6FcuF8XdTqksLqVVuuYH3DgTBb0JtrvClfEiZ30n4HHs4esjedU34lwgV7/AA1G/C7f/K4btOkdwr1vvEs71Nds1saDyvzWMU3KRkqN+JvvGZs3IP5b6hWOVh/DcY6mWvpS17CLmMwu7M13YmWx69lrnAeMNxNFtRu+o3Dhq0+icqs7lh8nPa/R+CXdH7WSqEgSpgzQQhCABCEIAEISEoAQlUXnDm5wcaNB0Rao/pY+Vu89Tt6lS/OnHjh6EMP1tSWs7Wkv9h+ZCyzD4c16/hsLg1oJeftZSYyg/feYk9EtdY19KNjp+kUl5bOEeqOHNZxbTlrJOep8TnGAS1jdyJ3MDUyVO4ThTKTfICCdXuu4nu7UkbbdAvYY1lMZRkaBAy6ZQbxOw1k7md03r1AdBlB3gyR2B37m3ZLSlGtZka8pOXHA4dim6DNHXKDYe1vcrjVxAEguEWMS2briL9LfvEfPT2C7+FADpnt5Y/RIz6hWmRTwehUm07fP5m/pKjcVwNsTRPhm4Ag+GTrET5f59E9LGm5F51br6QLEd0MJECBcwC34TuWuH9+qvq1NdvBOM2nsQuF4m6nUyvzU6jPM3KSANAHjYs10te4Wocp81jEgMfAqgAno8feb2/qqLxHBCqzQF7SXNJMeYRDSehFlH4PHOGV9Mw+mSQLjK4bRe2oPVMwk4P4IanTx1UP/AEjcJRdR3AeLNxFBlRv2tR0cLFvsbKQzrQTysnJyg03F+geVSvpH4pFOnRBtUJe+NTTZeB6uLfYFXVyyrnfFZsXW/A1rADoBlDy6Z0l2WOypuliI/wBOrU71nhbkJwRni4h9RwgUw1rT/wDI+SSBu4C/aynsW+BlB8xgwDIEaCR0A03gdVGcuUyMM02Ln56l5F6hEe+WBHQJ84guPScumoFyY9beyz7bPHXlG/ZLM22NwIBgSNzuZNz89tl7ZBNgZ+QAFt7D1XSpTEam8afnKrnPeId4DaVORnGZ+kPb9ls66gkx2WFCL1FiU2L229kcoXinPuGoPyZnVTN/By+GLW85sekDTuunBebsNi3ZGudTqH4W1coa60kCoLDpB1t1WUvwrgYhdsNw1ziANfzW2+n6ftx/ZlLWW9xtryJgiJ+Jp2I0MbEJaboJa65tBiA5puHDuDY+6YcArl+GYX+aoyKbiSSTA8rjOpI37J5V0EXy9dYcYdftM+yQ0tkq7XU3lGxXPujki+NUTSe2qNHkMeJsXEFrX/oD1hWb6PuJ+HiXUpGWs3MNf8RovY/DLQbfgTHHYLxqD2GDnzR2dlB/VQ3LeKyuoViQMr2P6w0uAqCdtXGP5LVT7Z5Lboq6iUX6NxalCRmiULSOQFQhCABCEhQAq8vKWVxxNQBpPST8hKAxkybnfiviYqoZtTik0nQQS5zgOsjVcuW6Zbh2l8B1SariRoHnyT1OW/7wULxioKlL4p8VwvJk5zcidoIVrmBrGUgRbQMAGmh3WfnMm2df2qFUYI4YqHHSwMCdHdJHSwMei5XsZ7R/1L3TqiJMQQJvqTcx7QPZeqwAOmm5ub6Dof8ARc/qrZ2WY3Ku5IZcQ4ozDsz1TkaZDQBme4gAkNA6TqbKn4vnmuXE0KdLJ+O79dTcC4tZMOd+IeJjKt25aZFJsOmzLSZuCTJUJQp5zqPmBAG8rX02jrhHMllicpOfvBoPL3ODKxDK4ZRqk+VwJ8MkmzTM5bbzCshOYnMIEQ4AbjXT126LIKIpmplaS4gEktALIAk+3da1wzEmrRY4/Fdj5i5YBLge4LfzSetoVGLK9iymzLxnJ2ouIOQwY0P3mn4TOztr6qI4zSNKqyo3St5XDQFwgtNtCQIspeo4jKdLht7gg/CPZ0e0rnx7Dg4WpGoYagtoWuDvnDT+afqn5K1IehPDJr6OuKxWqUZJbUAqskAX0dEW0LD8ytAzLIuVXhmKwxkjzx0nxGvBEdM5F1rlk/RLMdzB6rV2X5j7OPEMG6o2BUfTgzmp5M2hEfWMcIv0mwusm5ibUbXxANR7oc65p4dxdla27vqRP/hbI/RZLzvhC3GVoJGYMqgDplyvjr8P5ry9tRJdLUXc1L8HHhviGjSPjPAytMCnhw0WzWHg2nZdHU3gx4zxNzNPDzf/AOn8+yY8Aql+EY0i7Zpn1a7+/kpYAHeGjTNYhvS+yxtfqZQior2as6op8DanXcCQ+o6o24Ay0hBP+Sm06d024zgBUgjcAe7d/kVLNwbI1v1tboAm9VwbN9CIAuSJnRY6ul3ZZXZWpRxEp1XlUky0T+qkOFcpEXIj01Ks9PFsAEtM9WloB7w4hFbiRiGgtm14Lzc2AabepumZaix7CSpafBww+GFMETALh/wi/wCdl7xZApuI6bm9yBqF5wrC5onfbQekrlXdJa0CziCdvI3X0BMD2K800XZcn+DQrhjYeYdx+TgB3B1/Jo+aqeFd9SRY5S8C/wB0wRHQK0DEBrS7Zoc50aaZhJ6wCq9y5hi91Km4eapVphwm8PdndPbJmt2BXQvlIahiMZS/2bpR+EL2AvNPRe1oHHPkEIQg8BCEIAaY7hzarQ1xqAAz9XVqUjMEfFSc0xfSY7WCi8Zy3TbTcWvxMhpI/wBtxZvB61lPrnWEiOq8fB6uTC6ldzWsPjVCJpE/X1ZhxAMDP/r0U8aZBE1a1yBBxNfWb/7zYQq/zFgMoqN+1TdUH8D80jtoI22VhokvDHRMtkDrLRodtSsudsoRbOtnTW4qSXJyewtJzVa9rf49b/v/ALheGOdMGpXI74ivI/8A0/uU7a5mhJM+WI26LsX04jpYLnf1Vr37mL+KD/xKBzk7FUsU11OtV8KsABNVzgKjW+dri4l3Q3OhlRNDjNfMQa9WCIs90AkWI6iVoWNw1OqMtSnnEyZ8pBuA5pGjgD/VQR5UaJy1AdxmpuvuZyOt+7aei26OoQcEpvcV8Ha3sVQV/DLnPcatWrH2TL7ggdTJtJ9lpXC8J4FGmx4bma3z5JLfEdd3rqB7KN4Vy6zDk1KYL60EGqfKAD9ljDMEC0zMKcpgNbPQb3+XQyUnr9WrkoQ4Laq3F5OeLcDlANi9vsACTA9YCXEtDsO6T9ipJ7Fp17ark4nODFmT7vdFvYRJ7rnxiuRh6kQC8eC2dSSS3+q0NPF11pMeis4wM+WyXvwpANqtE6bZwY9gtnhZPyVg3HF0GRakXvNvstaWC/cuB9lrUJ6hNxMjq815kvg6lUf6RuHeSnWAkNPhvG2Vxlrj+8AP3leE24hgm1qbqbxLXgtI7FXzj3LBnae102Ka9GNcKreHVcyfLU+sb2fqbESJbNt4OimDQzATcwbzJJmY+V7eyh+YuF1KNU0zmaWOzsLSJNxkqNkXI0I3juu/C8W2uPN5alOc7AYB/Gy85DMxq0rG1Om8y7faOpm1NeSPDHBP4iT/AHH5Lo6pGUNAJg5radIO8ru2jAy5zsPMJm1pdHxdvfWy4PZldLhl7GSCOrXC228QsmzRWQ9ZKso6OpDoP1t6lN2VMp8sT+fsu78SwkedsAWE310jVcbOcSwEkzfK5okbXEn2CqhprZvGCR7zBrTLtAST07je1hESYsvNNtpIgvg+jNGif5dzqUowZDg594jKGCGjvP2nfiOmyWtiQxrnvdAuTF/XLFzAsCLLd02mVEfkIrfYYcaqktZREE1iJEwcjYnTbRvz6qd5C4b4uKNTVlFtid3uED5Mn+IKrYVr6z85bNSoQ1jZBi/lFtIAzepJNoC2DlvgwwtBtMQTEuI3eYk/y9k5VDulko6heqavGuWSrQvSQJU8cyCEIQAIQhACOSOC9JCEAZpz7wrw8SH/AGK9jFvrG637tj+FV7g9SA+gbBoNRpNppuN7dA4D1Dgta45whuJoupuMEjymJLXbOHoVjvFOG1aVYxDa1I7DygxAgbseDGXueiRvr3+GdL0+/wA1XjfKJ3E5XE3bOw0d6ex26dk3NKDMEDvcLnwzHUsQPhh5AD6ZPmbF5ad2zcHUWCkBTkWkHqbtmem3pYdFiT6a1vFl+XHlHAViXugw3ob9ZiF1rACxF/7j9VyPkNw7vEOBPbf8kprgSQ15/dAHzcYSctJbng9RxbVkRJgew7wvbquWA0S8/A3/AKoOwn3OiSmM5+5MRPmP9J6wuv7L4ZOsuMl7jmeSbA21OzRstDTaHt+qYNbiMpQAAJDdxcT1HoT81E8Tqh+IawnyUwXHoXuB8gO5y/8AMU7x/ERTpu8MZ3iIGzZJDMx01nTcLny7wF2IeKTCYnNVfcEAzMzfMTP66LTe7wi5NVxc5Fw+jjhZax9cj/EhjLAeRhubdXE+wCucdl5wlAMY1rRAaAAOgAsF1hPwj2rByV9rusc37Pa8kL0hTKSE5i5dZimQZa9t2PFnA6fIrLeLcDdSq5agNOoDLXt0M7tcL5ZvFyIMytrITTiPC6ddhZUaHNOx69R0PcKqypS3Q/pNbKjZ7ox/D8XqsH1jC8fD4jIBPXOwGJ/Xon7OLUagEVANsjhldvpp03Cn+J/R24EmhUzAz5Khgwdg4a/vAnuqvxDlSvmAq0KjgBA8rXtt6Wn5JRqceUbsL9PdvF4Y/wA4aRduU6eaNe5OnouNfiVCkJdUpZtodmv0yCTv3UIOCMb/ALl5iJBZU6Cx8t77gAJ/huXKj/gw9S5tDSy+nxEAAR/fSKb/AAXSVaWZSPGJ5gfU8tNhA3fWBAj8NK513Oq54TCOqOyNDqlR0g+Yk+YiR0At2t93Q2jgv0e1THiuFJszlZd+8X033lXTg/L1LCty0mx1JOZx9XG59NFbGqUvuEruoU0rFW7IzlTlRuGGd4BqnoLMGmRvyud1ZwEgC9JyKUVhHPWWytk5SBCEL0rBCEIAEIQgAQhCAEUDzLywzFNkQ2q34H/q09jf01Cn0kLxpPknCyVcu6L3MR4nwZ9J4bVYWPbdrmkj4Zu10XHcXvdqSnxSvT+LLVA3acr56dCfYStlx/D2Vm5ajQ4HZwn39e6qOO+joAl1B8dGVJI7ecHN85SkqWvtN+nqldixctyp1OYcODDyaZ+7UboexN/a4Xr/ANYoN/31Mg/hzR2EDdODyNiWkzQDtLtqAg33BIcbTsm1HlvEZgBhqg1ElgHW5MxvY3VeJ54HYz07W01/J4r8zUmgimHvOpysyWHV9QCB80wqYyvX+KKdM6NYJmYPncYJGkxabKw0eRcS8tmm1kbve0wOjQySfQwrFw36O6bb13GraMvws2JkC5EjQmOy9UJyKZ6zS1bp5ZUOBcv1MQ4CkwNY22ZzbNt/xEG0Am42hafwTglPC0wymO5Ju5zjq4nqn1CgGNDWgACwAsAuqahWomHqtZPUPfj8HkBC9IVokCEIQAJISoQAmVJkXpCAPHhBHhBe0IATKlQhACJUIQAIQhAAhCEACEIQAIQhAAhCEAJCISoQB5LEmVe0IA8hqWEqEACEIQAIQhAH/9k="/>
          <p:cNvSpPr>
            <a:spLocks noChangeAspect="1" noChangeArrowheads="1"/>
          </p:cNvSpPr>
          <p:nvPr/>
        </p:nvSpPr>
        <p:spPr bwMode="auto">
          <a:xfrm>
            <a:off x="63500" y="-935038"/>
            <a:ext cx="2371725" cy="19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REBQUEhQVFRUUGBcVGBgVFRgWFBgVGBgVGBgVGBcYHSYeHhwkGhcXIC8gIycpLCwsGB8xNTAqNSYrLCkBCQoKDgwOGg8PGiklHyIsKSwsKiwsKSwsLCwsLCksLCwsLCwpKSkpLCwsLCwsLCwpLCksLCwsLCkpLCksKSwpLP/AABEIAMoA+QMBIgACEQEDEQH/xAAbAAABBQEBAAAAAAAAAAAAAAAAAQQFBgcDAv/EAEQQAAEDAgQEBAIHBgMHBQEAAAEAAhEDIQQSMUEFBlFhEyJxgTKRByNCUmKhsRSCksHR8DNy4SRDorLC0vEVU2ODozT/xAAaAQACAwEBAAAAAAAAAAAAAAAABAIDBQYB/8QALBEAAgIBAwQBAwQCAwAAAAAAAAECAxEEITEFEhNBYSIyURSBkaFCcSMzYv/aAAwDAQACEQMRAD8A3FCEIAEJJTPH8UZQYX1XBrR1/QDUleNpcnqTbwh2SkzhZ3xn6RnunwAKbPv1AC4j7wbMR6n2sVUMVzHVrkkPrVewzlpP3YZlZ8iVTK+K43NOrpds1mWxuH7Q3qPmvQqjYrCzTfc/s9U+wkfKZvtsvP8A6k6iZNOtSjQ+drRa92W9yofqPgYfR/xNG7hy9LJuEc6YmmAc/ig3DakE5REw5l/mCrxwPnKjiYb/AIdT7jiJPdp0IVsbYyEL9DbTu1lFiQvIcvStEgQhCABCEIAEIQgAQhCABCF4qVIEoAUleTUAVS45z61gLaAFR4sXH/Cb1k7x8u6oXEeaatd2UvfWJjyUwQ0Tp5Gxv1JsVRK6MTR0/Trbt3sjX8RxujTs+qwHoXtn5Sm1PmrCmfr6djBlwFx6rH8PgsTBPhBo/E9jId1AbPfWV2fhq+1OnYbVGjXSCd1U9RL8D66TX7mbTRxrHiWOa7/KQf0XYOWD+PUY4Z6Zom/nu1uuviMPTqrPwfnWvSiXeNT3zHzRMSHmPXzCNIKnC/PJRb0mcVmDyamEqiOD8x0sSJpm41a4Frh6g7d1KgphPJkSi4vDR6QhC9IgkJSrlXqBrSTYC6AI7j3HGYWnneZJs1u7ndP5k7ALKeMcXqV6hdUzPqOkMY2zWWOk6AC5PuYkBeubOPnEPdVhxB+rogTOVwm34nR6gel3fCuHeFd/mqlvndNmhp+BvRjT7kjeySnPyPHo6XSaWOmgpyX1M44Dl8O89aarrGI+qabXGYS6PvOG5hqkXVgwR+QBgdALzttPsubqskgAud1MgCQIkiYt6kwekqq8Z53oYYlgmtUvIbZgPSRc+8n9AKGeC2dvbvNlqfWAAII7yAJ9ATb3XmnXGxEE32+d1mb/AKT632KNFombtJJ9SnWD+kwExWoMA3NMwflZT8bKY62pvBdsTwZjpcwmm+xLmg5TG7mgwfUQVF1q7qTwytvdr2Ew46yDBIdG2saXUlw7iLKtIVaRzMvoQKjI1zjr7aJ3icM2qwsqCQRf/uHQi0f6qiUMD0LU1+UWPk/nQ1CKNcyTam/734XdHfrCvAcFhdMlpfTJDXNg+WRmFyKgPU2Mj02vqXJvHv2mj5v8SnDX97Wd7i/rKYpsz9MjE6jo1X/yw4ZY5SryF6TJkAhCEACEIQAJJSpCgBC+FmvN3NprF1Kk4ik0w5zdX3gx+CbSDf0lTnPnHDTYKNM+eoCTFyGDUAdXXA91m/DcGMRVeTakzyxs4iYZ/kaBJG6Wun/ijb6dpE4+azj0dsJw84gguDm0o8ob8VS/xZ/stkWMSZtYSZ2jhmUmQAGNGoBBPe3fqbncorVQ1oJEAgGBaxP5TGg6RoAovjHFKeHZ4lY+GJMNAio42MCPh2tr3CrjA0Z2Z3b2JN2MEixA1+IAe5IH5JscW0SMwImLmY33EHVZ1j/pNqE/U02MHVwzO9Z/8pqz6S8YDJex06gsF+0hWeIUetqXBqgrAgiZFhqIIGoNo9io/E8EafNRPhP2ETTJGxA012gfNVTg30jNqPaMQxrCYHiMFhtLhuOxkK8MdpBBBuHNnI62/wA7EexkKuUGhqrURlvFkHguLvpvuTSrM+0CTlk+4cw9e0GNtX5U5h/aWEPGWqz4hMgg6Pb+E/kbLPeJYPO0OaAajJLSQDI+0z3G3WCm3BuLupPZVpXLbEGfhPxDeJv1jTa8ITcGGr00dTDMfuRtgKVM+G45tekyowy14Dh6EaJ0n08rJyjTWzFJVX+kDiGTCFgnNWcKdtcpkuPs0FWgrPPpGxH+0UWfdY547OLmgH5NIj8Sha8RY5oa/JfFFM4XL8WCR5KLS7LH23HJTaAdzEz0CseIqwIF3O8v4RYfPcn36qI5Xpw2o6fiq+8MaMtupBC78VxRp03HdjA0HTzu37WGiTgjpL955KXzrzO5ubD0DDR8bx8bjoQHbN0+XZZ+5WLieGJM7zP9VC18NdNQaa2MDVdznuNkBq6CkV2pYdTFO3I/5c49VwdXOwyD8TTo4f1WucPxjXsa9g+rqCRMnK7VzT2KyPBYGbkK/cl1T4VRkkZPM3oCNfyMKick9jY0blFYZL8xUIp+OJDqRExF2XLh3AkkKR5L4t4eMp38tUGk7cZhGUzqb9fvLvTotewg6OIbB0jL+lxb1VW4Q7w6bHeYuY5rgTE5qbgRHsLqjOJJmk4q2qcGb0xelzpGy6LROPBCEIAEJIQgBV4eV7TTilbLRe7o1x+QJXjPUsvBj/OHFi+vWqXgnKDr5WAgH+Kbaye6f8Gwvg0KdN0ktaMxFyXu8zmgdpAnsoDEs8Q0W2hzwDtuJ9yQLKzV6xDXOm/nMA2uJAnrZZ63bZ18o9lcYIi+OcXFGm6sQJEtptn7Y1PsLfNZFxvidTEVDUquLifYDsALAK9831C54ZtTaAR+OASfeVR8XhIlMxlvgydY5NYXBEohdnUEMoFWmU1k5tartyPzI5pGHrEupO+GTdh1Fzo2b9lV2YZSmGweWDuFCc0h3TRkp7GtYdztDqNxaYBc0idDooXijBQxDXAQyqM56B7bO00JaSfUKQ4bWzU6TpJJaWkHdzSYPe1kvM9EeBIN2OokHQ3dkM9vNr3Ss0b9csSRbfo54jLKtEk/VuDmknVr5J/4gfmrpKzHkKqGYxjYjNTc2+sNyvbO2bXSy0yCmqHmJznUoePUPC53OhWb/SG7LimOJiKQjpZ5k/6LSCFRfpIwMmhUi0vpG8fGJH/KRH4kXLMD3p0lHURyVHgLfqngEWqVBI6nKfW4lHHfPTf2LHet3C/fQJty4C11ZhMSW1W9YygEgH0BPRSmNpyDJiRl/iIIcZ6O/KUrA6K1fUzPMVRn5fNRlXB9VY8RhyDcR2+72P5j1auAw02iV5GfbsJTpUyvfsS7UcCpkcO9PmnOF4cJ2Psf1XrtPK9HvwMcLhNLaKf5colgqkbsd6ScoHzMrk3BHbe03j8/mprAUfqmtEgOIeZ+40/Vg/icfNHQHqFCt9zyPOuMIpEvhd23+zln8N/0hVbDOltYA28V97X8xb11P8lZKmLyMdUOjAX9ySNP0+aheXcA51WjSkHxKjHGL2zGo+RsbQpS5wSjiEZS+DbsMPIPQfouq8MFl7WguDjW8sEISEL08FXktXpeSgBVH8fZmw1VoMZmPEjUeU6LniOOtpuLTTxBjdmHqvb7Oa2Cm9fmBjmlpo4qCCP/AOWt/wBq8fBKDxJMybxB4lG7TFRgEzN2tg/lBG2qnSI8tvP5e2kb9HEFV/iWGaI8zmOpOFzRr28N4P8A7e0RH9FOuxbHAH6whzd6FbKWutMin6QVnS7oJtI6u26Dimip8wUIxFQEbz30aP5Ku4jDdFe+YMM1zAWh7jThrn1Kb6b2g3AOZoDhF51HcKsuoxY+ijGzO4v2qyJXX4IeiRuCCsDsFO36QgcO6wrHcVrSb8EZhcEApBuF8umvzKkaHD4FovuQR8k5oYF2Zoi5IAtfMdzOwALlS5uTwP10KtZaJfhdMtpUm9PFNpvs09wZJC78fI/ZHk/ZaAdJP1jHBp9oXXDt80jSAxgP3Gzf3ufQDqmnHqhfTbTOUGs5pIvZrC1xn3DWz3V8gistEhyQ3NjaB+6x512DQ2QOlwPZanKzz6NMMXVnvNwymGTA+J5zm47AfxLRYV9C+kw+qS7tQ8ej2VFcycM/aMM+naSJaTs8XafmApZeSFdJZWDNjJxkpL0YTiHmk5tWIdTPnB1ymGubcSXASLfdap8EOb5TMgEbhzXbxuCPdS3P3LRBNemCWEg1GjVrhMVR+hHv1VLwGLOGOV0voE5gW+Y03H7Tb/4bjMs9YSPb2SwzrK7VqK1OHPsd4/hvmlpLibWPmdGmts4iCD8QHUKO/YWuMC8WMAuN7gZSJB7d9VaWVm1WA+R7HDXbvBE6W/rZccRggfxxpmMPHSKjTJb+nVDgpHik4vgrv7CQJ1EwCOv3SCbEdF3oYUkSSAOpaMturjYe+qfNwhmxqgnX64RHu0kr3SwZD7gk6Akue695GYAD90e6r8XyW+VjIYcOguByOkC0PqDTK0fZpn7T4FhAUtTpu0OXMbuA0EizQTtAHoAuhwrWnMMuci5dL3H1PQaQmdTibBmDYc64MnyzqQ8i0k7D9VZtFYRGKlNjXjNTM5lJpMuh9SNQ2Rl7mXQewHRWn6PeF56r8QRDWAspgjcxmI9Blb/EqtwHg1TEVMl/Eqeaq4iQ1pgnvpAg6wNpWwcNwDaFNtNghrRA6+pPUmSp0Qy+4R6jqFXX4Y8vkdtavSQJU6c6CEIQAJIRKVACZV4LOi9oKAMy584T4eI8SPJVEk7B7ZB03y+b1Hqq/wAErWNF0TSIe0WnI4ghxi3ldIPQOBWu8Y4aMRScwmJ0I1a4aOH99VjfFOD1KNUz5KzCSNLn7wkjMxw1Hr0hI314efTOj6ffG6rxPlf2TWIrAubD7tcQQ4QSxxBczMZIgNOmo9TEHiOH5HGfhzOykmA6XTBNwDBuDY2IUtwvibKvlyhlSJcwzMtuDTO7ZgjcdpTw4Vp2yki5EEEH71M2j09ktp9Oq01nkv7XWyrfsAm0AzaRDTuBm0nt+a9nDlpvbYgi4PSDupjFYLKIhzcx83hvhvoGOsLXBhc/2d0TnqwNM1Rkn3YwlWOn5L1a8cDUYbLc6khoAZDnO+60an107rvhcH5iLB1w6D5adM/GM32nujzHYdol5hcEDa4t5spIMGfK6ofMddJHouj2tptI8oYAZjTuJPeJMSe6lGKiRc3J4PQE9IJttY9uutthCgKmK8Ss94ksaMjDsbkFx6Q4OI/yp1xPHl7QykbOIa503DSMzso/KVO8kcs+K9r3CKNO4mIfU9IggWk9QBsV4k5PCJTsVFbnL9i48ncKNDCtDvjeTUdOoLtGn0ED2U5lSU2wF7laCjhYORsm5ycn7FQhCkQOVVkyI2VD5l5HcC6rhxmabupGDB6sn/kJjoQtBXktUJwUluX0aidEu6DMK/ZSx7jTe6k+1hZs2+JpvMzf805bx59MAVabKlzlLCGv31BO97Tda1xXlyhiP8VgJ2cJDx6OF/ZVrGfRsCZp1nDSz2hwjcWypV0zXBu19TpsWLFhlNZzLTNxTrBwtZtp0Imcvslq8yOa05KL9pL6gb8UxMSYVgd9HmJkw+j6y8E3JuA2wg7HZOMN9HdXWpWa03+BpcQDrDjF/YqHZZ+C56zSL2UipVrVh9Y/KzZjJY09JJlxn7x0U1wHlyriY8IZKQ+2fh9ADGb9O+qu/DeQMNSOZwNR1j57iRvlAAPvJVkZSAsFdGj3JiV3VUl20r9yO4NwNmGblpi5u5xu5x6k/wBgKUCISplLHBiSk5PMuQQhC9IghCEACEIQAIQhACKH49y+zFU4dZwnK6ASPY6g7hTMJIXjWSUJuElKLMY45y7UoHLWZeZbUEwSIEtIIgwTax01um9DGVqcAPFYbB4h2hFyLbHUR3W04nCNqNLXtDmmxDgCD6gqtY/6P6LpNImkTsPMy2nlOnslZUNbxN2nqkZLtuX7lCPMtOfNTqMixhpc0dwRIAS0+YqOjfFdJkQ33Ik7Kcq/R3XbOQ0al50yE69iAe+q4U+SMYbZGNBABJqTptpJH9wqXGf4HlqdK1tIg8XzK4kNpUT1HimGmejKck26EJq5r3nPXfnNobIYwEnygM0BdeLzE7lXeh9G73QKtVrRBEU2lxM/iMQO0FWbhfKVChBa3M4aOf5nC+2w9gpxqm+RazqNFf8A1rLKjy5ydUrHPWBYz7hs5wt3s22kb7GSdDw2HDGhrQAAIAAAAA2C6NpwF6hNwrUODD1GpnfLMv4FQhCmLghCEACSUFN8VjWUmlz3BrRqSQAgEs7IcSkKpHE/pIbph2ZhPxvlrIGpAALj+SqXEPpBrl0Or5BIszKwidt3H8lTK6MTRq6bfYstY/2bF8kqxI81PuTiq030e6NT8vTVOsJzxWaTkxJJ6PAeD3g+bSbBQ/UxL30e31JGygolZ9wv6R3ADx6YI+9TBnWJyOvr0JPZXPhnGKWIZnpPDh21B6EHQ+qtjYpcCF2ltp+9D9C8gr0rBYEIQgAQhCABCEIAEIQgAQheC6EAeivMqucf51pYc5GA1av3G7GPtHQHtr2Wf8X54qvMPq5Q6YZRMb3JLfOY6jVUzujEf0+gtu34Xya7WxrGfG9rZ6uA/VNm8cw5sK1L+Nv9VirWVnEnwHkGZzgMNx1ec0nVdhh61v8AZ5i/xNj5TAuqv1D9I0F0iON7DbqOJY8S1zXDq0gj5hdgVgn7e6kRNN9Fxtm8zB7PbLQdLW3Vp4ZzriKMS7xmt1DjfTUVAP16Ka1CezKLOk2RWYNM1MJVC8C5po4oeQw8Xcx1njaY3HcKYa5Xpp8GTOEoPtksM9ISJV6RBJKCU3xmJbTY57yA1oJJOgAvK8DGdkM+O8cZhaZe89mtGrjsB/dllfHOOVMQ8GqS5zjFOiy4vsBa4+96mwXjmXjrsRWFQyS4htOnN8pJDWgdXECe2sJ5wzhQYC58OefiMHK0TORp+71d9qLpOc3N7cHS6XSx00e6X3P+hpQ4Cal8Q6R/7bHeWfxEWdroIFjqpKhgqdJsMYxh7QDfZxLbepuV6diiBDXXOzQLdIP8zAmU1zSLgGCT1v1lw9rBL2WQr5Y05ylyx0agECGkdQdD76num1XA0qoGemx8yASAb7HMLjRK2kSJvA/G4W7RAR4Mxlc4dCb/ADmCB3lUrWVP2CngY1uEVG3pOz6eR5BtHwtcbdwCJ6FcuF8XdTqksLqVVuuYH3DgTBb0JtrvClfEiZ30n4HHs4esjedU34lwgV7/AA1G/C7f/K4btOkdwr1vvEs71Nds1saDyvzWMU3KRkqN+JvvGZs3IP5b6hWOVh/DcY6mWvpS17CLmMwu7M13YmWx69lrnAeMNxNFtRu+o3Dhq0+icqs7lh8nPa/R+CXdH7WSqEgSpgzQQhCABCEIAEISEoAQlUXnDm5wcaNB0Rao/pY+Vu89Tt6lS/OnHjh6EMP1tSWs7Wkv9h+ZCyzD4c16/hsLg1oJeftZSYyg/feYk9EtdY19KNjp+kUl5bOEeqOHNZxbTlrJOep8TnGAS1jdyJ3MDUyVO4ThTKTfICCdXuu4nu7UkbbdAvYY1lMZRkaBAy6ZQbxOw1k7md03r1AdBlB3gyR2B37m3ZLSlGtZka8pOXHA4dim6DNHXKDYe1vcrjVxAEguEWMS2briL9LfvEfPT2C7+FADpnt5Y/RIz6hWmRTwehUm07fP5m/pKjcVwNsTRPhm4Ag+GTrET5f59E9LGm5F51br6QLEd0MJECBcwC34TuWuH9+qvq1NdvBOM2nsQuF4m6nUyvzU6jPM3KSANAHjYs10te4Wocp81jEgMfAqgAno8feb2/qqLxHBCqzQF7SXNJMeYRDSehFlH4PHOGV9Mw+mSQLjK4bRe2oPVMwk4P4IanTx1UP/AEjcJRdR3AeLNxFBlRv2tR0cLFvsbKQzrQTysnJyg03F+geVSvpH4pFOnRBtUJe+NTTZeB6uLfYFXVyyrnfFZsXW/A1rADoBlDy6Z0l2WOypuliI/wBOrU71nhbkJwRni4h9RwgUw1rT/wDI+SSBu4C/aynsW+BlB8xgwDIEaCR0A03gdVGcuUyMM02Ln56l5F6hEe+WBHQJ84guPScumoFyY9beyz7bPHXlG/ZLM22NwIBgSNzuZNz89tl7ZBNgZ+QAFt7D1XSpTEam8afnKrnPeId4DaVORnGZ+kPb9ls66gkx2WFCL1FiU2L229kcoXinPuGoPyZnVTN/By+GLW85sekDTuunBebsNi3ZGudTqH4W1coa60kCoLDpB1t1WUvwrgYhdsNw1ziANfzW2+n6ftx/ZlLWW9xtryJgiJ+Jp2I0MbEJaboJa65tBiA5puHDuDY+6YcArl+GYX+aoyKbiSSTA8rjOpI37J5V0EXy9dYcYdftM+yQ0tkq7XU3lGxXPujki+NUTSe2qNHkMeJsXEFrX/oD1hWb6PuJ+HiXUpGWs3MNf8RovY/DLQbfgTHHYLxqD2GDnzR2dlB/VQ3LeKyuoViQMr2P6w0uAqCdtXGP5LVT7Z5Lboq6iUX6NxalCRmiULSOQFQhCABCEhQAq8vKWVxxNQBpPST8hKAxkybnfiviYqoZtTik0nQQS5zgOsjVcuW6Zbh2l8B1SariRoHnyT1OW/7wULxioKlL4p8VwvJk5zcidoIVrmBrGUgRbQMAGmh3WfnMm2df2qFUYI4YqHHSwMCdHdJHSwMei5XsZ7R/1L3TqiJMQQJvqTcx7QPZeqwAOmm5ub6Dof8ARc/qrZ2WY3Ku5IZcQ4ozDsz1TkaZDQBme4gAkNA6TqbKn4vnmuXE0KdLJ+O79dTcC4tZMOd+IeJjKt25aZFJsOmzLSZuCTJUJQp5zqPmBAG8rX02jrhHMllicpOfvBoPL3ODKxDK4ZRqk+VwJ8MkmzTM5bbzCshOYnMIEQ4AbjXT126LIKIpmplaS4gEktALIAk+3da1wzEmrRY4/Fdj5i5YBLge4LfzSetoVGLK9iymzLxnJ2ouIOQwY0P3mn4TOztr6qI4zSNKqyo3St5XDQFwgtNtCQIspeo4jKdLht7gg/CPZ0e0rnx7Dg4WpGoYagtoWuDvnDT+afqn5K1IehPDJr6OuKxWqUZJbUAqskAX0dEW0LD8ytAzLIuVXhmKwxkjzx0nxGvBEdM5F1rlk/RLMdzB6rV2X5j7OPEMG6o2BUfTgzmp5M2hEfWMcIv0mwusm5ibUbXxANR7oc65p4dxdla27vqRP/hbI/RZLzvhC3GVoJGYMqgDplyvjr8P5ry9tRJdLUXc1L8HHhviGjSPjPAytMCnhw0WzWHg2nZdHU3gx4zxNzNPDzf/AOn8+yY8Aql+EY0i7Zpn1a7+/kpYAHeGjTNYhvS+yxtfqZQior2as6op8DanXcCQ+o6o24Ay0hBP+Sm06d024zgBUgjcAe7d/kVLNwbI1v1tboAm9VwbN9CIAuSJnRY6ul3ZZXZWpRxEp1XlUky0T+qkOFcpEXIj01Ks9PFsAEtM9WloB7w4hFbiRiGgtm14Lzc2AabepumZaix7CSpafBww+GFMETALh/wi/wCdl7xZApuI6bm9yBqF5wrC5onfbQekrlXdJa0CziCdvI3X0BMD2K800XZcn+DQrhjYeYdx+TgB3B1/Jo+aqeFd9SRY5S8C/wB0wRHQK0DEBrS7Zoc50aaZhJ6wCq9y5hi91Km4eapVphwm8PdndPbJmt2BXQvlIahiMZS/2bpR+EL2AvNPRe1oHHPkEIQg8BCEIAaY7hzarQ1xqAAz9XVqUjMEfFSc0xfSY7WCi8Zy3TbTcWvxMhpI/wBtxZvB61lPrnWEiOq8fB6uTC6ldzWsPjVCJpE/X1ZhxAMDP/r0U8aZBE1a1yBBxNfWb/7zYQq/zFgMoqN+1TdUH8D80jtoI22VhokvDHRMtkDrLRodtSsudsoRbOtnTW4qSXJyewtJzVa9rf49b/v/ALheGOdMGpXI74ivI/8A0/uU7a5mhJM+WI26LsX04jpYLnf1Vr37mL+KD/xKBzk7FUsU11OtV8KsABNVzgKjW+dri4l3Q3OhlRNDjNfMQa9WCIs90AkWI6iVoWNw1OqMtSnnEyZ8pBuA5pGjgD/VQR5UaJy1AdxmpuvuZyOt+7aei26OoQcEpvcV8Ha3sVQV/DLnPcatWrH2TL7ggdTJtJ9lpXC8J4FGmx4bma3z5JLfEdd3rqB7KN4Vy6zDk1KYL60EGqfKAD9ljDMEC0zMKcpgNbPQb3+XQyUnr9WrkoQ4Laq3F5OeLcDlANi9vsACTA9YCXEtDsO6T9ipJ7Fp17ark4nODFmT7vdFvYRJ7rnxiuRh6kQC8eC2dSSS3+q0NPF11pMeis4wM+WyXvwpANqtE6bZwY9gtnhZPyVg3HF0GRakXvNvstaWC/cuB9lrUJ6hNxMjq815kvg6lUf6RuHeSnWAkNPhvG2Vxlrj+8AP3leE24hgm1qbqbxLXgtI7FXzj3LBnae102Ka9GNcKreHVcyfLU+sb2fqbESJbNt4OimDQzATcwbzJJmY+V7eyh+YuF1KNU0zmaWOzsLSJNxkqNkXI0I3juu/C8W2uPN5alOc7AYB/Gy85DMxq0rG1Om8y7faOpm1NeSPDHBP4iT/AHH5Lo6pGUNAJg5radIO8ru2jAy5zsPMJm1pdHxdvfWy4PZldLhl7GSCOrXC228QsmzRWQ9ZKso6OpDoP1t6lN2VMp8sT+fsu78SwkedsAWE310jVcbOcSwEkzfK5okbXEn2CqhprZvGCR7zBrTLtAST07je1hESYsvNNtpIgvg+jNGif5dzqUowZDg594jKGCGjvP2nfiOmyWtiQxrnvdAuTF/XLFzAsCLLd02mVEfkIrfYYcaqktZREE1iJEwcjYnTbRvz6qd5C4b4uKNTVlFtid3uED5Mn+IKrYVr6z85bNSoQ1jZBi/lFtIAzepJNoC2DlvgwwtBtMQTEuI3eYk/y9k5VDulko6heqavGuWSrQvSQJU8cyCEIQAIQhACOSOC9JCEAZpz7wrw8SH/AGK9jFvrG637tj+FV7g9SA+gbBoNRpNppuN7dA4D1Dgta45whuJoupuMEjymJLXbOHoVjvFOG1aVYxDa1I7DygxAgbseDGXueiRvr3+GdL0+/wA1XjfKJ3E5XE3bOw0d6ex26dk3NKDMEDvcLnwzHUsQPhh5AD6ZPmbF5ad2zcHUWCkBTkWkHqbtmem3pYdFiT6a1vFl+XHlHAViXugw3ob9ZiF1rACxF/7j9VyPkNw7vEOBPbf8kprgSQ15/dAHzcYSctJbng9RxbVkRJgew7wvbquWA0S8/A3/AKoOwn3OiSmM5+5MRPmP9J6wuv7L4ZOsuMl7jmeSbA21OzRstDTaHt+qYNbiMpQAAJDdxcT1HoT81E8Tqh+IawnyUwXHoXuB8gO5y/8AMU7x/ERTpu8MZ3iIGzZJDMx01nTcLny7wF2IeKTCYnNVfcEAzMzfMTP66LTe7wi5NVxc5Fw+jjhZax9cj/EhjLAeRhubdXE+wCucdl5wlAMY1rRAaAAOgAsF1hPwj2rByV9rusc37Pa8kL0hTKSE5i5dZimQZa9t2PFnA6fIrLeLcDdSq5agNOoDLXt0M7tcL5ZvFyIMytrITTiPC6ddhZUaHNOx69R0PcKqypS3Q/pNbKjZ7ox/D8XqsH1jC8fD4jIBPXOwGJ/Xon7OLUagEVANsjhldvpp03Cn+J/R24EmhUzAz5Khgwdg4a/vAnuqvxDlSvmAq0KjgBA8rXtt6Wn5JRqceUbsL9PdvF4Y/wA4aRduU6eaNe5OnouNfiVCkJdUpZtodmv0yCTv3UIOCMb/ALl5iJBZU6Cx8t77gAJ/huXKj/gw9S5tDSy+nxEAAR/fSKb/AAXSVaWZSPGJ5gfU8tNhA3fWBAj8NK513Oq54TCOqOyNDqlR0g+Yk+YiR0At2t93Q2jgv0e1THiuFJszlZd+8X033lXTg/L1LCty0mx1JOZx9XG59NFbGqUvuEruoU0rFW7IzlTlRuGGd4BqnoLMGmRvyud1ZwEgC9JyKUVhHPWWytk5SBCEL0rBCEIAEIQgAQhCAEUDzLywzFNkQ2q34H/q09jf01Cn0kLxpPknCyVcu6L3MR4nwZ9J4bVYWPbdrmkj4Zu10XHcXvdqSnxSvT+LLVA3acr56dCfYStlx/D2Vm5ajQ4HZwn39e6qOO+joAl1B8dGVJI7ecHN85SkqWvtN+nqldixctyp1OYcODDyaZ+7UboexN/a4Xr/ANYoN/31Mg/hzR2EDdODyNiWkzQDtLtqAg33BIcbTsm1HlvEZgBhqg1ElgHW5MxvY3VeJ54HYz07W01/J4r8zUmgimHvOpysyWHV9QCB80wqYyvX+KKdM6NYJmYPncYJGkxabKw0eRcS8tmm1kbve0wOjQySfQwrFw36O6bb13GraMvws2JkC5EjQmOy9UJyKZ6zS1bp5ZUOBcv1MQ4CkwNY22ZzbNt/xEG0Am42hafwTglPC0wymO5Ju5zjq4nqn1CgGNDWgACwAsAuqahWomHqtZPUPfj8HkBC9IVokCEIQAJISoQAmVJkXpCAPHhBHhBe0IATKlQhACJUIQAIQhAAhCEACEIQAIQhAAhCEAJCISoQB5LEmVe0IA8hqWEqEACEIQAIQhAH/9k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636912"/>
            <a:ext cx="396044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55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Arterioskleróza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3308" y="1268761"/>
            <a:ext cx="8686800" cy="5456406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ůže vzniknout v každé tepně našeho těla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ejkritičtější je v tepnách, které zásobují myokard a mozek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11927"/>
            <a:ext cx="3600400" cy="1651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437112"/>
            <a:ext cx="280831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85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Arterioskleróza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dravé tepny mají hladký vnitřní povrch a dobrou průchodnost</a:t>
            </a:r>
          </a:p>
          <a:p>
            <a:pPr marL="0" indent="0">
              <a:buNone/>
            </a:pPr>
            <a:r>
              <a:rPr lang="cs-CZ" dirty="0" smtClean="0"/>
              <a:t>při poruše metabolismu cholesterolu a jeho derivátů tukové povahy dochází k tvorbě „ plátů“ cholesterol, pojivová tkáň, hladké svalové buňky </a:t>
            </a:r>
          </a:p>
          <a:p>
            <a:pPr marL="0" indent="0">
              <a:buNone/>
            </a:pPr>
            <a:r>
              <a:rPr lang="cs-CZ" baseline="-25000" dirty="0" smtClean="0"/>
              <a:t>=</a:t>
            </a:r>
            <a:r>
              <a:rPr lang="cs-CZ" dirty="0" smtClean="0"/>
              <a:t> ARTERIOSKLERÓZA – stěny ztrácejí svou hladkost a celistvost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alcifikací „ plátů “ – stěny ztrácejí</a:t>
            </a:r>
          </a:p>
          <a:p>
            <a:pPr marL="0" indent="0">
              <a:buNone/>
            </a:pPr>
            <a:r>
              <a:rPr lang="cs-CZ" dirty="0" smtClean="0"/>
              <a:t>pružnost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69160"/>
            <a:ext cx="1800225" cy="1825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120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Arterioskleróza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rteriosklerotické pláty způsobují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	zúžení průsvitu postižené tepny </a:t>
            </a:r>
            <a:r>
              <a:rPr lang="cs-CZ" dirty="0" smtClean="0">
                <a:sym typeface="Wingdings 3"/>
              </a:rPr>
              <a:t> zvýšení krevního tlaku</a:t>
            </a:r>
          </a:p>
          <a:p>
            <a:pPr>
              <a:buFont typeface="Wingdings" pitchFamily="2" charset="2"/>
              <a:buChar char="q"/>
            </a:pPr>
            <a:endParaRPr lang="cs-CZ" dirty="0">
              <a:sym typeface="Wingdings 3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ym typeface="Wingdings 3"/>
              </a:rPr>
              <a:t> 	v okolí plátů se shlukují krevní destičky – možnost tvorby krevních sraženin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 </a:t>
            </a:r>
            <a:r>
              <a:rPr lang="cs-CZ" dirty="0" smtClean="0">
                <a:sym typeface="Wingdings 3"/>
              </a:rPr>
              <a:t>    kombinací plátu a sraženiny může dojít k uzavření cévy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 </a:t>
            </a:r>
            <a:r>
              <a:rPr lang="cs-CZ" dirty="0" smtClean="0">
                <a:sym typeface="Wingdings 3"/>
              </a:rPr>
              <a:t>    zvýšený tlak krve může způsobit utržení plátu – ucpání   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užší tepny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0808"/>
            <a:ext cx="4032448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646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/>
          <a:lstStyle/>
          <a:p>
            <a:r>
              <a:rPr lang="cs-CZ" dirty="0" smtClean="0"/>
              <a:t>Arterioskleróza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aktory ovlivňující vznik arteriosklerózy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dědičnost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kouření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větší příjem živočišných tuků, cukrů, alkoholu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v</a:t>
            </a:r>
            <a:r>
              <a:rPr lang="cs-CZ" dirty="0" smtClean="0"/>
              <a:t>ysoký krevní tlak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o</a:t>
            </a:r>
            <a:r>
              <a:rPr lang="cs-CZ" dirty="0" smtClean="0"/>
              <a:t>bezita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stres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426000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>
                <a:hlinkClick r:id="rId2"/>
              </a:rPr>
              <a:t>http://www.google.cz/search?hl=cs&amp;cp=7&amp;gs_id=q&amp;xhr=t&amp;q=arterioskler%C3%B3za&amp;bav=on.2,or.r_gc.r_pw.r_qf.&amp;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bpcl=38625945&amp;biw=1366&amp;bih=651&amp;wrapid=tljp1353333234050012&amp;um=1&amp;ie=UTF-8&amp;tbm=isch&amp;source=og&amp;sa=N&amp;tab=wi&amp;ei=nTuqUMCEMMmC4ATqhIHQCw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http://www.google.cz/search?hl=cs&amp;cp=7&amp;gs_id=q&amp;xhr=t&amp;q=arterioskler%C3%B3za&amp;bav=on.2,or.r_gc.r_pw.r_qf.&amp;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bpcl=38625945&amp;biw=1366&amp;bih=651&amp;wrapid=tljp1353333234050012&amp;um=1&amp;ie=UTF-8&amp;tbm=isch&amp;source=og&amp;sa=N&amp;tab=wi&amp;ei=nTuqUMCEMMmC4ATqhIHQCw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http://www.google.cz/search?hl=cs&amp;cp=7&amp;gs_id=q&amp;xhr=t&amp;q=arterioskler%C3%B3za&amp;bav=on.2,or.r_gc.r_pw.r_qf.&amp;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bpcl=38625945&amp;biw=1366&amp;bih=651&amp;wrapid=tljp1353333234050012&amp;um=1&amp;ie=UTF-8&amp;tbm=isch&amp;source=og&amp;sa=N&amp;tab=wi&amp;ei=nTuqUMCEMMmC4ATqhIHQCw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http://www.google.cz/search?hl=cs&amp;cp=7&amp;gs_id=q&amp;xhr=t&amp;q=arterioskler%C3%B3za&amp;bav=on.2,or.r_gc.r_pw.r_qf.&amp;</a:t>
            </a:r>
            <a:r>
              <a:rPr lang="cs-CZ" sz="800" dirty="0" smtClean="0">
                <a:hlinkClick r:id="rId2"/>
              </a:rPr>
              <a:t>bpcl=38625945&amp;biw=1366&amp;bih=651&amp;wrapid=tljp1353333234050012&amp;um=1&amp;ie=UTF-8&amp;tbm=isch&amp;source=og&amp;sa=N&amp;tab=wi&amp;ei=nTuqUMCEMMmC4ATqhIHQCw</a:t>
            </a:r>
            <a:endParaRPr lang="cs-CZ" sz="800" dirty="0" smtClean="0"/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103</TotalTime>
  <Words>120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Arterioskleróza</vt:lpstr>
      <vt:lpstr>arterioskleróza</vt:lpstr>
      <vt:lpstr>Arterioskleróza</vt:lpstr>
      <vt:lpstr>Arterioskleróza</vt:lpstr>
      <vt:lpstr>Arterioskleróza</vt:lpstr>
      <vt:lpstr>Arterioskleróza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25</cp:revision>
  <dcterms:created xsi:type="dcterms:W3CDTF">2012-11-14T10:16:49Z</dcterms:created>
  <dcterms:modified xsi:type="dcterms:W3CDTF">2012-11-19T14:06:53Z</dcterms:modified>
</cp:coreProperties>
</file>