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  <p:sldId id="267" r:id="rId6"/>
    <p:sldId id="261" r:id="rId7"/>
    <p:sldId id="271" r:id="rId8"/>
    <p:sldId id="268" r:id="rId9"/>
    <p:sldId id="269" r:id="rId10"/>
    <p:sldId id="270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04D2E49-FB13-4A1B-BC8C-A150EF86188D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search?hl=cs&amp;cp=5&amp;gs_id=i&amp;xhr=t&amp;q=cholesterol&amp;bav=on.2,or.r_gc.r_pw.r_qf.&amp;bpcl=38625945&amp;biw=1366&amp;bih=651&amp;wrapid=tljp135333545377008&amp;um=1&amp;ie=UTF-8&amp;tbm=isch&amp;source=og&amp;sa=N&amp;tab=wi&amp;ei=SkSqUNCSDaXT4QSU6IC4A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cholesterol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/>
              <a:t>Civilizační choroby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5452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cholesterol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767281"/>
          </a:xfrm>
        </p:spPr>
        <p:txBody>
          <a:bodyPr/>
          <a:lstStyle/>
          <a:p>
            <a:pPr marL="0" indent="0">
              <a:buNone/>
            </a:pPr>
            <a:r>
              <a:rPr lang="cs-CZ" sz="4000" dirty="0"/>
              <a:t>l</a:t>
            </a:r>
            <a:r>
              <a:rPr lang="cs-CZ" sz="4000" dirty="0" smtClean="0"/>
              <a:t>átka tukové povahy</a:t>
            </a:r>
          </a:p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r>
              <a:rPr lang="cs-CZ" sz="4000" dirty="0"/>
              <a:t>k</a:t>
            </a:r>
            <a:r>
              <a:rPr lang="cs-CZ" sz="4000" dirty="0" smtClean="0"/>
              <a:t>onzistencí podobný mýdlu či vosku</a:t>
            </a:r>
          </a:p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492896"/>
            <a:ext cx="2705100" cy="1685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55598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cholesterol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4000" dirty="0" smtClean="0"/>
              <a:t>přítomen ve všech živočišných tkáních, v krvi, ve žluči, je součástí buněčných membrán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637855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cholesterol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/>
              <a:t>vznik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 </a:t>
            </a:r>
            <a:r>
              <a:rPr lang="cs-CZ" sz="3600" dirty="0" smtClean="0"/>
              <a:t>v játrech</a:t>
            </a:r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endParaRPr lang="cs-CZ" sz="3600" dirty="0"/>
          </a:p>
          <a:p>
            <a:pPr marL="0" indent="0">
              <a:buNone/>
            </a:pPr>
            <a:r>
              <a:rPr lang="cs-CZ" sz="3600" dirty="0" smtClean="0"/>
              <a:t>	příjem potravou živočišného původu</a:t>
            </a:r>
          </a:p>
          <a:p>
            <a:pPr marL="0" indent="0">
              <a:buNone/>
            </a:pPr>
            <a:r>
              <a:rPr lang="cs-CZ" sz="3600" dirty="0" smtClean="0"/>
              <a:t>	</a:t>
            </a:r>
            <a:r>
              <a:rPr lang="cs-CZ" sz="3600" i="1" dirty="0" smtClean="0"/>
              <a:t>maso, játra, mozeček, mléčné výrobky</a:t>
            </a:r>
            <a:endParaRPr lang="cs-CZ" sz="3600" i="1" dirty="0"/>
          </a:p>
          <a:p>
            <a:pPr marL="0" indent="0">
              <a:buNone/>
            </a:pPr>
            <a:endParaRPr lang="cs-CZ" i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268760"/>
            <a:ext cx="3744416" cy="27239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812092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cholesterol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3600" dirty="0" smtClean="0"/>
              <a:t>vysoká krevní hladina je rizikovým faktorem arteriosklerózy, infarktu myokardu …!!</a:t>
            </a:r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1" y="3717032"/>
            <a:ext cx="4104456" cy="2448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56460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476672"/>
            <a:ext cx="8686800" cy="838200"/>
          </a:xfrm>
        </p:spPr>
        <p:txBody>
          <a:bodyPr/>
          <a:lstStyle/>
          <a:p>
            <a:r>
              <a:rPr lang="cs-CZ" dirty="0" smtClean="0"/>
              <a:t>cholesterol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04800" y="1124744"/>
            <a:ext cx="8686800" cy="5328592"/>
          </a:xfrm>
        </p:spPr>
        <p:txBody>
          <a:bodyPr>
            <a:normAutofit fontScale="92500"/>
          </a:bodyPr>
          <a:lstStyle/>
          <a:p>
            <a:pPr marL="0" indent="0" algn="just">
              <a:buNone/>
            </a:pPr>
            <a:endParaRPr lang="cs-CZ" dirty="0" smtClean="0"/>
          </a:p>
          <a:p>
            <a:pPr marL="0" indent="0" algn="just">
              <a:buNone/>
            </a:pPr>
            <a:endParaRPr lang="cs-CZ" dirty="0" smtClean="0"/>
          </a:p>
          <a:p>
            <a:pPr marL="0" indent="0" algn="just">
              <a:buNone/>
            </a:pPr>
            <a:r>
              <a:rPr lang="cs-CZ" dirty="0" smtClean="0"/>
              <a:t>cholesterol je v krvi přítomen ve spojení s bílkovinami ( lipoproteiny ), které jej přenášejí</a:t>
            </a:r>
          </a:p>
          <a:p>
            <a:pPr marL="0" indent="0" algn="just">
              <a:buNone/>
            </a:pPr>
            <a:endParaRPr lang="cs-CZ" dirty="0"/>
          </a:p>
          <a:p>
            <a:pPr marL="0" indent="0" algn="just">
              <a:buNone/>
            </a:pPr>
            <a:r>
              <a:rPr lang="cs-CZ" dirty="0" smtClean="0"/>
              <a:t>„ LDL cholesterol“ – „špatný, zlý cholesterol“ – rizikový pro vznik </a:t>
            </a:r>
            <a:r>
              <a:rPr lang="cs-CZ" dirty="0"/>
              <a:t>a</a:t>
            </a:r>
            <a:r>
              <a:rPr lang="cs-CZ" dirty="0" smtClean="0"/>
              <a:t>rteriosklerózy</a:t>
            </a:r>
          </a:p>
          <a:p>
            <a:pPr marL="0" indent="0" algn="just">
              <a:buNone/>
            </a:pPr>
            <a:endParaRPr lang="cs-CZ" dirty="0"/>
          </a:p>
          <a:p>
            <a:pPr marL="0" indent="0" algn="just">
              <a:buNone/>
            </a:pPr>
            <a:r>
              <a:rPr lang="cs-CZ" dirty="0" smtClean="0"/>
              <a:t>„ HDL cholesterol“ – „dobrý, hodný cholesterol“-</a:t>
            </a:r>
          </a:p>
          <a:p>
            <a:pPr marL="0" indent="0" algn="just">
              <a:buNone/>
            </a:pPr>
            <a:r>
              <a:rPr lang="cs-CZ" dirty="0"/>
              <a:t>o</a:t>
            </a:r>
            <a:r>
              <a:rPr lang="cs-CZ" dirty="0" smtClean="0"/>
              <a:t>rganismus chrání, je odnášený z ohrožených orgánů</a:t>
            </a:r>
          </a:p>
          <a:p>
            <a:pPr marL="0" indent="0">
              <a:buNone/>
            </a:pPr>
            <a:endParaRPr lang="cs-CZ" u="sng" dirty="0"/>
          </a:p>
          <a:p>
            <a:pPr marL="0" indent="0">
              <a:buNone/>
            </a:pPr>
            <a:endParaRPr lang="cs-CZ" u="sng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32656"/>
            <a:ext cx="2190750" cy="1733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60001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Cholesterol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268" y="1436034"/>
            <a:ext cx="4176464" cy="48965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AutoShape 4" descr="data:image/jpeg;base64,/9j/4AAQSkZJRgABAQAAAQABAAD/2wCEAAkGBhQSERUUEhQWFRUVGRcXFxgVFxgaGBwYHhwZFxwaFxgYHCYeGBojGhwaHzAgIycpLCwsFh4xNTAqNSYtLCkBCQoKDgwOGg8PGiwkHyQvLC4sLCwsLywpLCw0LyosLSwvLCwsLC0sLCwvNCwpLCwpLCwsLCwsLCwsLCwsLCksLP/AABEIANIA8AMBIgACEQEDEQH/xAAbAAACAgMBAAAAAAAAAAAAAAAABQQGAQMHAv/EAE8QAAICAAQDBQUFAwcIBwkAAAECAxEABBIhBRMxBiJBUWEHMnGBkRQjQqGxUsHRFTNicpKT0iQ0Q4KisrPwF0VVc4Ph8RYlU1RjhKPC4v/EABoBAQADAQEBAAAAAAAAAAAAAAACAwQBBQb/xAAwEQACAgEDAgQFBAEFAAAAAAAAAQIRAwQSITFBEyJRYQUycYHBkaGx8NEUI2KC4f/aAAwDAQACEQMRAD8A7jgwr4z2ihyqqZmI1toRVVndm3OlEQFmPyxr4d2sy05URTKxdBIvVbUs0YrUBvrRhp6gqdsAOMGF+d45DEpLyKAGRDXeIZ2VEBVbIJZgOmN7cQjAYl07nv8AeXu/1t+788AScGF6cdhLvHzE1Rqkji9lR9WliTtR0nx8vMXI+2p+2vS/eHTrfwoXfpgCRgxAj41E0qRBwXkRpE02QUUqrEMO7sWUdb3xPwAYMGDABgwY8SSBQSegwB7wYhrngcbVmvA7TN+DGsPg14HDZgxrWTese8AZwYMGADBgwYAMGDBgAwYMGADBgwYAMGDBgCtdqOCTSyZafLNHzss0jKs2rlusiGNgWQFlIBsEA+XjhDxL2fT5i3meB5+TAgkEZUJImYadzGACVGkhQRuStmrw87VcQaN4hzny8JEpeWONXbWoXRHTI4Aa3PSzoodcJv8A2uzcRIdFKM8gWWWORAgQQ0ZURSacuQPGwfKgBDX2aT8wHVl1WNwyugcSzKc1FmicydNalCECtVlrtemIa+yacCfvxOWI5bNJKpcCcz3IUj7jgmw33u97V0bP25zSSKpypOsNJ95a13SdAKrZ0EbnSdj4Y1S+0LNKhkGX1hhHpAUqoN5kNbFqbUY0UaWI7wIuwCBAX2V5gQleZlw3LytlVKgyQSySaNo65TKwBbTeqNTo8MSMn7KWSGQEwl2hhSO9TBSs0s8kZJUNyZNSoaq11bDYYZ53tnmR3RAFZuaFFSl9nzEYZe7pOkRK7X1Eq1WxO/i/a6eAx1FrDDL6iQ124ewiAd5rA2BvfZTgDV2T7EzZfNDMSGFdQzJaKHVy0aU5eli1KO790WJ27zmh44vF4rKdpn/lJspy+4FNOQw7wRH+BBDEXQHcO5IICWXt9mljdmyhjK1WoMQWPd0+A99MwLJApIzvzBYHQLxnFCk7fzhSwyvdBjVSdY1tKCqBbWqWcpC3j7zAUMXpbrfr44AyxxV+Occ1NoQ91ep8z/AY29puPBAY0Pe/EfIeXxxSZM9vg+EaMONydloyudOG+WzN4pmTzeHuUzWK7LpYyxpNjLTYWx5rGZs1Qx2ynYTcjLbn0H78MAcIOGZnYnzOHEL3iSK8ipknBjAxnHSsMGDBgAwYMGADBgwYAMGDBgAwYMGAK32m7RtlHjOlTGUldySQ1roVFWh4s43o+QF4h8N7d82CWblgKjQogMgDFpCI/vLA5YEhIs+Aur2xO7T8fTL6VeBpg6udgpFBo1KkHc3rFCt63xo4b2nyc032VEp3DBkMagWhbXG4/aUhvAjrvvgCHH7R0aXlLFqchKCyoy62aBSusd3bnq1gnZTsNr8T+0pUCloHOsKwVSGIQmQXa2NXcvSa6izj1lO2OX1RXlWSR1tRy1DndVjEew1K3eo7UIzYGJP/ALX5J9P3bNbAR/c+9KGVeWl/6RGcAjajq32NAast23aWPMSRxoREMuyK0oFrKeshAPLIXeiNjsfPGmD2hkJcuXIYLzDodKKfeANue7bJVE7A2SADXrL9ucsVULl21S8ppECJsJQGLMDWsANuQDZsCyKxubt5kgdJBvlhtJRQaZBIEa27p5bBqNCj1uxgDVN7SYURi6EMpVdIkQ6mZ5k7h/EoMRJaqAa/A42cO7ctLMqckctnWIusqtpkLTp1HvrcPUVV77gga27V5F0UCKQxlKDxxEBEZY2YB0IZKWVCdNddumLLw/hUUKCONAqqSQDZNkkk21kmyd78cAb5sqj6S6q2hgy6gDpYWAy30NEix54Q9pe1AhuND3/E/s/xbETtf21XLgxRG5PxN4J8PNv0xzHN8b1E7n639cRckjZh00p8voNM7xWz1xCXOWcKWnJxugs4olks9WGDaixZPM4dZbO4q2XNYaZR7xFSEsRaIM3jVnOIb1hfHPQvyxGjlskn1xbHkyyilyWHIZroMWXIvYxR+ES6jeLvw5dsWHnT5YyGM4wMZxIpDBgwYAMGDBgAwYLwXgAwYMGADBgwYAr3aDOZRZYUzSgltZjZlJUEFLsj3eq7kVt1G2NKZjIoTmoghYFLZPDnHUHIJC22ssT1onDHjHZ2PMlWkLjSGXuOVtG06kaveU6V29MQ8h2RjSCSJzq5srzuVtO8z6wFFkqq91QL6LgBUj8ICMKhHiRpa7JJOihfdMZJ0bLoJ2xtb+SSzLUN92I0Gq1NjSRtamIWw6csWdhjfl/Z7ANy8xYGTQyyMpjVmkOmOj3bVypPU9dsbsn2GgQ2xd6MpRSzBEVw6FEQGlGhyPkDgBeMxwm1pY6CUvcfSqo0KhVWu6x1RUALIo9MZzOb4SxuQwi1UA76dKhCjWvdShoAY02wGJs/s/yzrUnNc7nU8hZiTytzexoRIBY2APniTH2MyyoyKrBW0XTsD3NOmqO3ujpgDHDeF5J4RyYkMR1D3CP2VYEMAR7ijf8AZGEnajtpQaOBq6h5fLz0ev8AS6Yxxwx5DLjLQFvvNROproFrJAFAWTVAAV4Y5fxTOa2IHujYKPGvOtzvdDFUpc0j0NLp1Jb5fYnzcQiVvd5nmSb+pbxOPJ43GeuXjI/qqPpQxFXhBUapW0A+FgED9o30+HXGzL5fLNsJN/RgfyrFTo9JM3J9mkvSGjb5kfQk7fPG85HQR0N7gjoR6fwwoz+QMZ81O4bw/wD5OJnDuKD3HBrdifIjxHka+tHHHH0LI5HEnJGcNMtFQx74fkDIdt6rceIPQ4mTQiMb45FHMmRdCFPJ4YV9quMHKZZSgUyStpUNdaQLY7fIfM4ZxJrfbFQ7ayc7N6FsiBdCgg0T1cqRse8a/wBXGlLbGzBPzy2meHe0fNRC1gyxrwYzX+Rw6i9tHENNjL5UD/xR+/FNyuVZvCqxNfJsB0DjxU7H5HFPiMl/o4Pl2WfMe2niSEBsrl1LAMA3NBKnowBIsHzGPP8A028Q/wDl8qfgZP44UZrOS5pY9Q/m0EalhRCjw23PxOFuZ4LQNMdQB8fGvLyxyOWVcj/RQLJB7ec6zaTDlU/rc6vyvDaH2p8ScErFkSB/Sm38dvPFVbslGciZJXYZrSkgjAGlVYEjUOrEgb9KvFf4PxYwOQ96CQCfEHwv0xNylVkIafFfmTOgx+2DiTFgIMp3W0kky1fpvjyfbHxHWEEGULG+hl2+O+2ETqSgCgFiCxN7ab/9MecrKsT225r/AJ+GIeLIteixFszftM4pGEZoskAzol6pqUsaBbyW+pF9cMc32y4vG7KY+HnSuuw85BW6Nd29vhipcRy5my8jNYVULL8V7wP1AxfeKRapYZOgkjKP6ba1P1sfPFsJuTozz0sIvuJc57QOKx6CYsiVcWrK0xBrrvXXHnJ+0XisrqixZEFjW7T0PHehtjTxfLmOIr1Tnkx+ilBsPIX+mFOUzJjkDrvpF/2ab9bxyU2pUyS0mNqx/wAV7fcWy+ahyzw5HVP7jq0xj8diSAbFeXiMWXsH2pzOalzcWaSFXyzRr9yXKnWpbq+58PAYrPtBaxw7MD8GZjHrT9MNfZv/AJ/xX/vMt/wsS3PxNvajHkxqMLR0TGKxnBiwzhgwYMAGDGMeJJQoJJoDck9MAcs9oMlZqZv2Y46+Slv1OKVwWMM4ar096quzdCx+f0xbe2vG0ad5oPvKEXTayDW3pt1GImXUgTIsXKLaXDuYzJugFUhOmzuDtZJ2xn45bPchKUYRSXPH2K1m8hLK6s11q3voo2AHxPid/Hywz4lwaN0jEe0cQpe4S1HSLYLuSSOt9Qd96w7hACaNKjlfjoAht9nY3qJ73Tzwsg4sX0lIcwyEKb0QqGB3B0mbxsbfDFTjOPMSmcrbT6/j1sruQ440UwilHdIumF0LrSfP/wBMS+JZQRuCnusLHp4Fd+o/ccNeKZPmukhyWbUAg6mWEfUibp6YgceMiHQ+WnTSb7yx7AgHapDe1b4nyizFlVU2WDsZxfQykjurQPwOxHyNHEri+cLSNisdkMyJA2xBBYUevkQQCR4DDmHvNZ+JPp44mlzRNuPzoxxLP/Z4Cy1zHtUvwNbt8hik8NyxIABbveG/U+nnfliVxzP/AGiYEC1Xuxg9K8W+fXDHg0ALKS60BrBBqyLIANeLCgcdnK+hHFGk2zxwzh5L8vppVnPQd1RvV+N0N+l3idleIlQ8cSrUjEayNTFOmm+gF72PTG7M5ZZ6LKUC72t2wBJ3voaPT0GHWZWGOLQDp1gKhG7ktstepPy6+WEcbd06M+r1kMUoQlByt9F2ru/5or6RCN3cjUv3UejfSzO/jXgq223liMmWd1mkCaoY2u0qyNW6sGrr0pb64dtEYojFGBb9Se810Rakja/Hp1wRvGmXkRkdXULytLArY3YsFPXqbO3liqTUYc8mqcrfl4ZX+K9qRFIXiVu+2o6yVLkgLRY0VRBtt7tfPELtRwxfszZx15LyuhXLgWoQ+PMIFttqoCgGAw+iyanLyMyqSSCrEWwaq0A9KOrfezfphVwrgv2hHZswoWEKUDNfdvcRqegDHw39DsMdlljCNyKskpSbfZCnstnSH02SulqB67bkDDExHWGZNhhZxHhi5LisaJIkqsAQY/dojpWo0Qb8fkMPc1xVTVKfXb1xBtPlF2nyOePzdhjxLiA+yTV/8Nx+RxfeJTBBFY2C7/JRX545pMGMEm1Cgf8AaGOmdp1uRV85FA+GkMf0xdh45KsruSRWOOzasrlyN933Hnf7rr5YStEbAHlR/wCfnh9xlaykFIVuRyQfBrYnb6YQknf6/SxjmX5i3H8v6li7eJfC2ZR/m0sEg/qqU3+hwx9mkgbPcUYbgvliPgYrx4gyvO4TNGfxQyr9A1YUewbOc051j1IyoPxWIr+oxZXnv2/wedn4jXudgwYMGLDEGMXjOPDnAGjPZoothdR8rA+ZJ6Y0ZmEZiHSdShwOlBh0PiCPqMUWPtNmPtxy87WrSFFIRQELMyoy+Dr0Uq1EalYHfE/ifDpIZ4XZymTyi6yzEd41ewBssSStUAAdvAYhuldVx62XLTyjO3Ltx/f2EvEoMogCQJvGSsiyrZ1ahpZlOzLfhtVjYYQZGV5JJdCHRESGChdIUEC1TVsoAvbwx0kZLKzxNnK0CVG1E0CPw2avvAjFOGUiQhpVYifT7vQrenUAeh6X5ULxRPG3Lj/w3xyJxdJ2ut9SNxnOKYpClAFCAG2ZqUnUSBudRG5+G+1HY3hhMcUkvuCOMgja+4u1HYivHCfiMSZfmIS5idZEBpWI0hipoUfxVYIBrFv7GZFMxl8veZRgscf3QFPYjUFW1Hp60bxGXK+4m9iXPYa5HIrPKrN/Nx0QPAsN6PoOp+WK37QCv2hge97hv1KgfuB+eL3IVgGqRlRB4WL+QH645V2p4yMxOwjBILliepsgAKK8AoA+uKcU8mWblJUuxzB819qInYtSJJR/Tkv+3X/PwwdoeLctBGvvSe9XUJ5jzs1iZ2XYRRSu4pudKCOhsNVfW/rg4A6Nm25sasxW0Yi9BFCh6npjb1lVncuR4sLnTlXNIWZThQLDWj6GVl2G+/TY9AfPphwuVUblk1dQL7oVRSoNvTb+th9xvhLTFAhUtpDWCa0m9unXx+Rxq4fw1obuISjRpAci9Zq3vyvzN9emwxS5qrh5q/cafNPJh8Scdr9DVw+eKGCVpLcspuwdugAA89RAFdTiBFnHkTWYQEAUherlbo7gij8Nv3zOO5BdcEANgks5NbkDb5FmB+Q3wsmypiMjzbSSsURSaEcCe9te5KgD1LemNGWbl8y5J6VQ2eJFupE7NxRhp9eZ0GOMPECR3zZtd+u4C16jCXiHaF1BTQAzaQCVpgqnqOlk7Amt68PGRpk1cyWAm1sA0TXht9LrGYMyMzNHGFVXBdg7GiTQoEE1QNH61ivl0un5LdiXXo6+xBzDywCNpo+4aIBOxNEBdPgSaHlW97bL8xkRrXnFmWxzNJs6btq60aG3XfY4b5cpJnFgXU4yoLSFqId075c72dUhVR4fXE6LI6tFqrNGWYkWL1Vsw2Ox/QY8/NPY/cqb3TddCtZ7hMQzgeBWEIOqPmCnAKjqPLUCN9/HDbMuoI2HgMNM3wYaF3Nlup67Dr9ThnlOBIKLYtxtuCZfGUccaIWciUZSTatUbA/2SRi4cIzHPm7/AFWCMsPEOyoa+OEPHOECVI4VYXNIkdDroJtyPURhji4ZPh6RO7R/jNnz6AdfKgAMXSbjjd9zJmmn0Kt29mASBQOrMR8AAN8VMbML6Hb67fwxa+2+TuGNtzy3IPwbz+YGKkD1Hz/dizJ1NOF+RIv/AGVasvGp/Ep/U/wOK57GMnyMzxSH9iaMD4feVhn2GlLRGyaVqA8iBvXx/diP7P1rivGB/wDUh/Rzixdb9jBqVX6nU8GDBiwwmjN5tY0Z3NKoJJ9Bvipdne3DZrONCqAR6XKkXqBQoDqYEqQSxG3QoRZrFo4rw8TxNGWZdVd5asEEEEXY6jxxA7P9lIcpqMepnetUj0WIF0ooAKos7ADrjlFsHBQdrnsVvtfxWKDMqzREsuiRd/5wiwCFA7xQ10N9NjQxs4bL/KgdXLpGgAZQQdTHdfeUhCq2CtXbemLhn+GxzLpljSRf2XUMPoRig5X2grHIctHl0jK56XK0kcix8tVdg+sLo5hZR3LuiTWIygpNPngn4sVBJLzetlq4x2WSbKrlkJijXSNgG7oFAbn52b3Hjja/ZqEwJDp7sa6UIPeFCrvzPj54p0ntHzceXjllhgJny6ZiLQ0lAGWCNkkDC70zBgRtYI9cdHusSkk1TK1kmuL9znPH+ws1MQ3MBFWuzVVbrRHTaxjnWY7DhG25Yr9q1YfIDHfOI8cih99t/wBkbt9PD54Mq8OajDMisD1DqGojwN4r8JpcF0PiMXLZKmzgSdjy57zR/wCrRPyAwxzHZWHKvBG2X1yZjXoLLQ7gBJomxsRjuwyiqKRVXypQK+mOedspRHnuHrOA0uqcrLsBo5bBk0+BLFPjWIyuNdy9ardJRjES8L4ZFGQJwyRDUaiHRj40N+v/ADWMcMygClt9TbjY3Xr06498TmMr6RsvW/4YzwRnlk6hEQ0RVsw9PTE8OneR72yzNl8Jsm8OzbxJKy/eOFLAEEam0mgel97x8vE9cY4LnpHP37q1xxMHjFbsL0sPPofTbbE3OZURuunxWzvtv1/diPFmIlY6lLKNQYR0Dr9SCNx4j1HwxLKvBg3V/wAmbFrMeacsUbUkueP2XYT8UgJZdDuJQS2tqfYgoVZTQZSNq26DyxNPARLK32h1MvLLa5KogbUoU0B+gHjhdm8yUJJNMQGuwQNgR0Hx8fDGjtFC8M2mWVZmdFkDAdARVHerFfQjGeUZPG2nX99Dc4NTSjSX5/gwyGVTaiblbpepZY1UBhpkXwG+x67j0wm41nlLl9Is+6oA294ajf0+Hxx7WZ9JINXfiQd/C/XEzi0ORnYnLl4pFSJVicE6zqOsht+gre8VvJVKuS6V8R7Ez2dZcmKecgnmOkak37qLrboAPeKfT0xb8rlmCMAdm6+u9+Prg4HwgQ5WKMCrLufiSBf5D6Ya5OMWF6WR9MeNqsl53F/QySfFrpZA4nwsd2vwgL8+p/M4iZikXfwwy+1BonPUkkj6nCSDh0uccj3Y1OlmPhuLCj8T/kMfRxUcePnoiqLvqTuA8OMkolayFBCtvpGrYqn7RrZmqh0HU4suXkS9KCqHSqA9MbFiAARdgBQA8ABWI+UheyWYEHYaRQ+frjFKalGU5/8AVFUm3Lgh8XCsssZHvKfnY/LcY5ry6MRrZ0/OyP3HF+7VR6d0HfkGnc+LHl/vv5YqPG2RZlhj92BAgPmwssfqcaVJSxqSNuBjTsRnhckJ9426+R2ojHv2ftfFeLn+nB/utiP2Oyo57ynoAFH9Z9/0xI7AJXFeLf8AeQf7r4sj0RRq6Op4MGDFh5ws4j2hhgZllcKVj5pB8Vsju/tGx0G+NU/arLRgl5kGkWV1LqA1abKg9L8ceONdnMvOzSTgG4+VbaaUFibXUO61nr8MJY+wKmbUJLy/ecKKLGR+WS2qqr7sdNq8BuSBYs52hy8UIneZBEQdL6hTUCaU33jsdh5YUS5HhyatbRrpzLZhtUtEZh1cFmttjo193psfLHrO9hoZB3WeNtUxLqFJKymUuhDKVr71qNWNt8Ro/ZvllZzqf7wyEL3LAdZ0YBtOpv8AOHIsmu78wIknZ3hEMbxMV0uEgbVO7sqiRSkakuWjXmVQWt/hh1k+Fxpl5I8pK7EgNqeZ5mBKgr3pGYgFaqj43iFB2DhEjus0moNqAXlgI2pZd1C0WJoliLIIu+uGXZbs8MpCy2Czu8jUCAATSRre+iOMLGoPgo6dARyUdyaKVDDrbSzBbvd7qxvufPr9MWTsVHKLJUiJwGBO2/mB1ojxxnjkkOXZiigyybm6IUHrsdtz4efpidwDtCswCPSyDw6Bvh/DFsnNtyvy109/U8TTYsOLIoyl503916fU89qOLywBeWo75I1Hej4Csc67ba5ZctzaMmUMxkOoahzFUx0PEggtQ3qtsdUzWaANOl1uP474p3EeDiSdzqOmV2MiGNSTaKop9Yqgo3o9MYJfEMEVtb5R7um0knqPFnJ12XYrdsqh+7Jr733ZOwI2Av3tvHDeANHpuIpqGpSaFg/A/ljbwzswuXUoZiQpL6jGAFU9QSHP4r/tY0u1kbkjoN/w+AFnZcW6TN4sqxSTj/ehL4rqVhxqaVt8X2RHzkzXZJKkfT/ywZbhYKBVIVSCQF82Ja/mxJ+eMdocyII191zKtgA2V3A7wux16+hwkbP6YlhL1d6QCdfqV8drG/heOueNyvlo7gWszaZbKg75lxyvUj/yYy6lkPQkEDptiC2R72iNSxALEDfujcnr6YnxcV5boyBTy2WgdwdPgcap+NSyZppIgEaQsGC9ArDSavxodfU4zxa31JOj3nv2/bqaWAI9MOeznZz7wSOpBXYagQfPxo495Dgmpuotabr5EVp8ze+LRNmGLku2pmI8KGwoAAY5jbc0l0KM2alSGcZtU8gG/wB5v4Y9RPuTvQVmPyBr88Eq6I1Hjp/Uk/vxrQnp1VmRSR00++3+yAo9XGPEljWTW1/yMt/7Yi4XDKrF0BkcnTGp9xSf9I39FR0HicW3hXDxDEsYN6ep/aY7lviSScR4pOWGfSKa260KHWidth4emJOczNRhwW0kWSilmAIsELRvw8Dj1dXm3SceyK27IM3ET9pEVuGs90KdJiq9Zeq2NCr67YaogAAHQY8ZaVjGpYaWIBK+R8uuCNySbGwNA4z3Lw+vBHoV/tRndOYyyftbna+kikfo2KV2gjMWZm+LH6i8Wrjj83iBjBrlLEPge85/I4qHafNc2WUjqWNedWB+gvHpKChhUTbgRYexz3Gyn8MkTD9N8SuyCVxXix85Mt/wif34h9nJgiRjxmnA/wBVV1fvxI7KSn+WOKr4Bsq3/wCKsWx7L2M2r/J03XjIbFL7SdkdUhkjg5wkEmtGdSBK1aJhHNcbaQXFeGuxeIcXDeKAAMTQWMOsUygMoWIaMuXFxuGElu/vA1dkFLDAXDj3DjmIGiDBSxQ2RY7rq/51XzxTIOxWbLOXdSBIdmlm+/j7gCyaWIjQEMwC73sdma2PBOE54ZnXmG1FYZEVy4KamGWK1GoBsNHJqba7sUCAIX8hcRYcxZHjmWPSvNmR1Z9cRYuESjEakIU2Rq8NlUDOR7E5kyXLN3VaO21yl5lVYQQy6tKrqRmHiSTezNfhuwOYKj75A4V1DapWJ1CPW+p70vLo0sKIpz1OM5jhXEjEWjLq/ugPKjzCPrp1qVUtr716vd2vwxmXhPFDITrJZCzIzSgJqMM6A8tdiiu0fUL8GrUwG7L9hZ9I15k6lFodUlI9ZcA7FQ1cpwNv9J8bc9k+Cy5aF0lcMWclKLMQNKjvMwGo2CdlHXezbGvrwvighYl5GY6QqiVFcC8yb1HULBbLE99iVRhZ6M/7N9n2iZpZ6admkBZWYqUYq2y9F3XwG2+AKvxjIyRSNzNy1kN4H1/iPDD7s5wMFzK0boBpKCQi9VHU1eXQDw60Biy5jJrIAHUNRBFjxHjjdWOzbk4u+n6M8/Doo45yb5T5V9V9zRmssGHr4YqnESqMQ1hz7o868vrh5xriYjoNJygwJ1kCrFbW3dv0PXwxUJuPCbMZVJV+8c5kQyLskoTTvpPu6gTRurjNbMMeD8QwRzSez5krfuj2sEnHr0GGVzGxBXVqoEOf3j9cQ8xwUKe5LV2QrgUPQOv/AOwxInZVanNXpo+eroP3YkJEDdUT0O918fEYzwWr00VKPy9fYvm8c04Pm+qK9F2fguQ5yRoiaIbuqh2raQ2rG/A77DFd4LnolncEczmpy42JZAxRmI7wN013p9MXyUGM6Qxs/s39CPHGjjXCkzESxzRqyKdSlDymUm9xp2/LrvieL4kt++Tf+C2Kcfoc/wA5CkiyPGhSWI1LEdzVEjf8aN4HqN8WXsjk4njQxBOY9gs531AE9eoBHgMMx2dQKx1PzCoTXJpYlRZUOU02AdtVWRiucP7AZmEjSY5l8NDhd/G1kqh8LOPUjrYS5hJbu1lWsww1OPY5OPNvtfsMsnmk5hod5bNdehretv8AyrE8523V3UqoBbVR02CNtXg25Nf0TiFkOx+aWUs2iNSKK95jX0Aw7m4ZShCHkQEkISoTUdtRIF+J23GLoyWOK6br5+hkeLJ46al5Eq979zcc2JqNUKU6vIV0rzwxgyQpVJ82o+dWfoMasvk63rujovw6AfQYy2aD6vEppa0OohWB3FD3qB7vpjxdM1HJLNLu39TTN0tsSLmco0zKBGujUdRY3sOiaPMNuD5Ye4W5TPnQg0kO2rSGGm+pUtfullF1V79MZyWe5gUg2D9N/wCHTF0pebb0u2rIJGYEkExsAJpotqsub7vd/DpFj1vxxOeQKLPQeHn4V+eMAef6YR9p81sIYzTtsT+zY3J/qJZPqVw0+J5JV26iuaEXApednWlP42lkO+wQFYkv02Y/LFZzGWEkryfgVmb8+79Bh/xQjKQCOM1JmK1HxEY7qqPIV+pwpzXchCj8RP0Xb8zePXzSqono4l3H/ZGPXGti9ExYenco4x2RH/vri3/2n/DOJfYzJmOMBuslyV5Ke6L+f64gdiZw/F+LuptdcCX6orKfzBx1fgw6l/ydVrBpxnBiwwGKwVjOMYAKxgnGTjn2a40Y8zxaJnlDuE+zUkpF/ZE/m2VSq9/1G+AL+BjN44mcxMuUByr5wgZfKtmtf2ggZj7Rl75fMGrXo52sJ3dIGOlZntDHLGGjMxjJKs6RyKQwohSCoYXfWq674ryZPDi5NX9DqVuixBsa5swqqSzBQPEkAfU4VcJzLxoFzUqlmYiMsVVmTYgN0BcEkbdaB8ce+MwTGjEI3oMCjmrvpTUQPgRXwxB5X4e6Kt+nc7XNM28UVnQaFWRbBZS1Bl9Oqk9NjsfMY5Z2ryUq8SyDFOWH+0aIARakRgFqWwoOwofsX1OOldleEvBG4kIt5Gk0qbRA1dxdhttZ2G7HFE9r2algz3Dp4ATIgzJIABuNVVnFHr3NW2IeHufiv5q6XwWQltlSIXbHPu+jWGVkK6gwZSRvRIPnhrJxhcxyjFDymQ2792itUVBB1MDsO8NuvhiPcnEVGYUrKhSlKUFG9lWUsWEgOxB2FbdcLn5kI5QikV5G5cQbQA5oMStEnQo3J8K9cXY4RyY4PL5XHmky2Ub4SJR7SPG7FpBIBp0xspkYDVXd5Y1i/A2enQ4f5PtDk5RfNKUd0YkUepDK6qw3v6YrmTlSLNpll0ysYzJPIyg+IUUfAdQPRcKSDMzHchAq2d9rdgPTYj6jGXNp8OW3KC/g3LEqXNHSHnXZklhIPiXr6WOuNXORA2uaNbN2XQD4AsaPTHPIZGjvuqVb3gVDKR6jDHh3ayLL2BlxpO5HMavkjWBjDL4bgm7UmjrxyS45LxwvP81LR7HSwe6fgeh2xJzQl0jlqpY0NRIGg373qPMDfFIzntBc1ojQeZdifhQWsax7R5IzXJRiPFZGH7sWx0GGC4yMqeCcux0SWK/Ej9fTCvJZPlz0FbfWzsFATf3WDAWznxBN4hdnu3Mea7taZB1jar+KEe98MOZeKIDp1gMRtYP6jFzx5VGovj2KJY5RdNHuXIK98wBwa2I222G2NsWWRfdVRQA2AFD92IUudkVGIMTN1Ud4An1PlhYXzEwqUqg/ZVrB9SF6j0JrE46bJN+bocUGT872gUHTHubrVVqD6ftH8sQMxoRWkk90DfxY+On1LHf54h5PjEJlEUOqR70lwKVfi3SvQDFd4/2iaSQgOUiU0NPU+oPma2GNUI48MeDRDC7NPE+IGWcSzDRqKpGg3bSNwK8NtyTjGaJmlREF3SgD6nC+IWxcijRCqTZUHb5sfE+eLjwjI8l4olUNPIut2I/m08h64qS3O2apPaqQ0z+eXKZebME+4gVK/EyjSijzLORiq+zXJHKz52JiS4OW1k9eYYg7n+2Wwx7QSq/EMtlRRjyyNmZF8OZ7sIb4HvVjR2XUnP8AET1+8g/4IxPxE57fuedkTcdx13BgwYuMIo4zxrkS5dSVCTO6MzECgInkFE7e8oHzxX5/aWihiYmI1aEp0JYkyIoI/A7NFJ3T0oX1Omx9oWiWEvPGsiqV7rKrbswSwGH9LCrL9qciCwFBmYWFgcl5Dp2UrH97INYsLZANna6Ai8V7fhMuJYoixeN5U5h5cZjC6kcM1CTUpRuWh1UxBoisaj7S1+805dyI+YSS6qDHGHZm7wHepD3RfUb9dLKTtVkX0qWWQApy/uXYFmCaREdFM2mRNl3AbehZxrHa3IobXYSB3dxCwBoJ3mtQX1hwFYAh9wCcARJvaBcnLSLv8xE0s4vS06wBvQkk1Vqdu9sRh32a7QrnY2kRGVAwUF6snSrNt4aWJQ/0kbC6DtTkPwlAHa7WJqJIhYu9J93RkjBZ6o1Zww7OZ7LtlwcqS0S3uwkBJPfLEyDU5YtZbeyT44MEftBwqeQOkSwskg0tzS1qDd2oBEg9O75X4hrw6ERRxxFy5RFXUx7zaQF1Hfqas/HECXtDonjikShMxSNgQe9RYB1q1sK1HcbeF4U8d4NmJEaFIwxb+bzBemj6aWbowdT4LYNDpZrApQjeTEt1vks5dKXBcQcVTtp2IbPSQSpmXyz5fmaWRFY98AHqRWw/PGrj2azOXcasyEhkJp+XGrIyoSEaSQMgMj13mXbTXU4hQ+0CTloTEpOhC2tiji0VjPIiqwTLgnQWBJ1DpXTcVifh/sSky7l4OJzxFtzojVQT6gPX5YF4KcvnZBm85JOy5dDG7xgFBI8qtSpdi0Wz171YdZbtXmM1MsMRjgJEltRlvSqMsoDKv3L2dLeO+21Y0duV50vKA0TxIDHIsjRzPruwgEbK8NjvBtgfDYEtqfUthkcZJlWljAdosoryy5g99yCHdfAC/wCbiUeJofE4Yx+x+cHWM/NG7UWWKNdAagKUlwSAAACd6xPyfHDlQ8MECRyBirsWeSZyJHVpiWQGSL7vTqY7FwABQBlxe0iVq/yZU1SCMapNRBPRCiAsZFOzILO426kSdVtS4LcuplN8cCoey7NH/rPNf3Sf48R39i8hNniGYP8A4Sf48WHh/bvMPIsRgQuUhtg5A1OIrYJuwjuRlB846vc1O4B2slzM6KURUKyFtBZqb7siN2ZV0SpbalFjvDyxDairxZ+r/UqC+xJ/+0Z/7pP8eMn2JOP+sZ/7pP8AHiw5ftTnGjLiIFS+T71i1EvJLpo029a2TVex1dNONfCu17h4jLmFkgYRGSV1RVSVo5meLUgCiikZr3hrok2MNqOeLP1f6iBPYw6kMvEcwD4ERID9RJibJ7Pc6RR4pmCB5wxn9WxaM32lkSF3VRIUnkjBsKrKqvICWo6QNkY11Vj0xFk7csMtl5uWh50jRm3NCm09ygdd1+HV6ahvjq46B5JPqytwezrOqbXimY/u0I+hases17PM7Iul+KZgqeo5SDb1pt8TJfaJOAkZWISaYi72wVTzIw4ZWUsE0FwWF0VO5IIEqPt7MJY1MAZZmQKQ2laJjUmMsAZCdRlG16RVb2O8nN79RNkvZLmIzcfEp1NFdoo+h2NW+3xx4HsWl/7Rn/uk/wAeLTxHttImcbKxwq5HLVSzsveZ4FOpQpOkLKWBGx5Z366fPA+182YzaRMiRjTLzEtmkDIEpjagCNiTpN2QPjXKO+JL1K2vsemVgw4lPY3H3Kf498bJOweeR2deJ5jW1W3Jj3/2tvhjqQGPRQeWFHN8u7OMwezrNCWSQcQnDykGRuUhLVsL72LR2O7GtlWmeSd53nKMzOgUjSNI6E3sa+WL6Ih5YDGMc2q7oObao0cT4gsETyvq0oLOlSxrpsqiz8sKoO2WXZmUs0YXV35VKIdLKjaXbbZmUb1disPmG2KnmPZ3E0jvzZVLuz9xYF3Z+YwYrEGlUn8MhYdPEAiRAZz8Ry2Zf7MXSQsnNKo991TEwYlTYsvGR5g4ruT4dw0SFRmNTOzPEVzLAI1qhWBlelkoBTp7xBINhjbbg3YiPLNaySMojaMI+igHESubRFayIk8aG9AdBp/6PomjKSyzSAokdnlKdCPE6r3I1G3KUWRZF+lARslkOGxsZBKhQU6EzHkRhdEQCd/lg9wA+JGxuzeZOF8LFQtIpYkqAczIzCl16b19xFWPUAe6pQVvjdmfZ3FIhDzTM5bUZCIQSdOgWgjCUE7tV69d8eH9msBDqZJgjbaF5SqBokjIAWOiSJG367D1sD2uV4YkZ+8hCMg1E5jqhKICWL+LQqNXnGf6Vyez7ZVJJYMvrLMzvIW5jKWGiM/ePYOxUV5C/XEVPZ3EsZVJZUY7l1EVk/5QGpTHpGoZiUdP2Tdiy+4LwZMtGY4706i3eN0T4D02wBpyvZqCOQSKh1LenU7sqXseWrErHY27oGxI6YasMehjDdMRjFR6I63ZTeMdoM3HLMsaMdJVUAy0rDSdH3pmB0kEllKBSRV1tvry3HOISKrGDQCoYry3DA1lLWywIOqSfqOkPxOPWbkz4zsvLLNEtsqtGNDA/ZKRWBG98/vGyu/pjHDuN8QbKZh5YamUqI1WJ73rX3W3cL11KGsA1q6YkcImX7VcROkvl9IMoVlEMzMLrUlkBCFv+csKdyCSNJYdopc3l5leB5ZRIZDyzEXQEKvLitADGHa/vHNLdnYYWrxXirRpMYyGAlHKERAZhCpUvZ1BTLrqgPdA/FjevF+J8pn5IZhq0Ly3TV93MwZgSG3YRjSVG5OwsUBHzfafiDCRVhkTc6HXLSljuAI66KSNZ5lso0DfvDFg4rJPlokEbvKWkbVI0RmZVIdlXlRaSV1aU1eF2fMLuCcazzToJ4iIirklYJFNBpQrMWApiBH3dj3vcrvLu7WZGYFXiknYPKutEMulEEUg7oy9SgGQITR6nyvAC8cb4jHs0ZYFnIbkOx3fNaIiqN0YJD3zWkSb9QR5PaHiKMyckkKjEF45XJ3Y6rjQjY0gXckb0ca8rx3iS6UeGQKI4w8hgZ2DARanAU1Jqt+7djxAK95vk1zUWREpaWTMOkJdJF1mM0iyFIl3JA1Po1GyKs4AU5bjvEE0BcudMkgNNA6BVKQnTUYatTNMxYkUVN10xJbjPEG0oyMGZEZtELqVtA7MJNRSw9xcvrsWxh89xFAXAZ0dwN8udaJUAMixayxO8p5fmD4jSdcfFuJq8f3JIldC+pGIUacuCoAJ5a00zbtsykajXeAZz8WaHNkESCFWopFC7imjLh2Ealu9LzN6q09cKvt+YRiynOELKPtAeORlA+1xgCEaLYcnmXy7XTud6xq/lvila+W16VUj7O+kd4FnVdPNJGrSFK9NRGrTqM6XiPEqQMlGQNskLEA2i6S4f7sBdbhz12G9UwDF+Ny8rNPEHcK0XLuNiwDrGWBjoN3NRYirG+xqityvaXiJ5WrK7MqlyI3FMdVjSxB25Tjwv7RF0ANyM5ncyhy18zaOF3CqWdzrRZ9SruSqldh15jHfTtA4s+Zdsw2XGcEhJMQIlWLk/ZV20tSCTnaqAGvWRe14A28I7WZySSGKSIKZXcd5HQiNBFK0hV6Oko7RChQfTud8bH4jnommvUU5thzl3kKo0syjQkbWyokcYoAn77UfLDVeIM85aJXH+TyGpI2Uhw4Cd1grU3e2sWEHkDivwcW4mRzDG5Og9zkkLqXm29HS97xgK2nV08NeAJcfF+Jlo2aJVQmPWnKYsAXiRhr5mx0u79NuXXnd3vFB/lLiI5rqHZSiGNny7glg1N9ypZo7j73utbdVHum38GzEjwRPKpSRkUurAAhq3sAmvh+nTAE/BjGrBqwB6wYMGADBgwYAMGDBgAwYMGADGG6YzgOAKTncpnxnJDCZOS8isttEVHdy6kMr94RBVntV3LMCPMbOKDiDZxhFqXLkKoYGLYfdsXFnUGFSrRU9VNm6W4aMGnAHP/sXFVYxxu4SpAru0THcymyxJOuzGV7tBRRrcYZ5GTOOue0uSY2ePKl1ADsuqTU1jcamWC6qoSR1xbdGDRgChVxcNGW7wEi6tBhrlh0vWGKmzGzja6MfSzePXZ/h/EIZMuj6jFX3tvGVFIQSWJLsbCAKBW16hvd70YNGAKLHBxN5ZQzPFHqdo9LQXtzwqBtyUP8Ak53VfEHxLeuH5XiAGZd9fNMSKgLwmPmB5Wb7Oo2VdBUKZRd1q6HF504xpwBRZI+JmxGZlsd0yvljSURUmgWcxzKNi00ULLXeW4bxASTU7kESaSXjIIVcwsQKkbMTyixAF93yOLzowaMAc/ysXE4omVUlc1Iqh3y5IkIl0Orah9wDy9mt/Qi8enynFFOlHfSFlpmMLkktmCL1ONzcBUUAACCV3xftODTgClZnLZ9ocs4EgkTmiVVki1aCwom+4ZOWCFskKziyd2xjiM3EAmVRBKZWWcvpMOzApyftDMNJUA04j3JvTYxdtODRgDnsGV4pGwQB+WNm0vCxK81GuNnYEPyzKtMKBrfppMtmeKyQJSPZVHZ2MQJUxxB0C6gwl180i6W9Peo7dD04NOAKVmsnxApk3BfnKjrKVMIXWzwFTMrEhkCK98uzdV1xGzcHE5h7mgoIa1PF3pEljd37hNIwXYHqBRUXWL7pwaMAU3h2Xz0UJcCRiZg7RytE2YaO4ww1qwhHdDUPhuDeNPZx8+c0zZgS6FAV1LRGKzFlmHLAIYsHaXU3ukAgWdheNGDRgD1gwYMAGDBgwAYMGDABgwYMAGDBgwAYMGDABgwYMAGDBgwAYMGDABgwYMAGDBgwAYMGDABgwYMAGDBgwAYMGDAH/9k="/>
          <p:cNvSpPr>
            <a:spLocks noChangeAspect="1" noChangeArrowheads="1"/>
          </p:cNvSpPr>
          <p:nvPr/>
        </p:nvSpPr>
        <p:spPr bwMode="auto">
          <a:xfrm>
            <a:off x="63500" y="-973138"/>
            <a:ext cx="2286000" cy="2000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428750"/>
            <a:ext cx="4032448" cy="48805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21940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Cholesterol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556792"/>
            <a:ext cx="86868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/>
              <a:t>č</a:t>
            </a:r>
            <a:r>
              <a:rPr lang="cs-CZ" sz="3600" dirty="0" smtClean="0"/>
              <a:t>ím více cholesterolu zkonzumujeme, tím méně ho syntetizujeme</a:t>
            </a:r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endParaRPr lang="cs-CZ" sz="3600" dirty="0"/>
          </a:p>
          <a:p>
            <a:pPr marL="0" indent="0">
              <a:buNone/>
            </a:pPr>
            <a:r>
              <a:rPr lang="cs-CZ" sz="3600" dirty="0"/>
              <a:t>p</a:t>
            </a:r>
            <a:r>
              <a:rPr lang="cs-CZ" sz="3600" dirty="0" smtClean="0"/>
              <a:t>okud přijímáme cholesterolu v potravě více nebo dojde k poruše jeho metabolismu </a:t>
            </a:r>
            <a:r>
              <a:rPr lang="cs-CZ" sz="3600" dirty="0" smtClean="0">
                <a:sym typeface="Wingdings 3"/>
              </a:rPr>
              <a:t> přispívá k tvorbě plátů v tepnách</a:t>
            </a:r>
            <a:endParaRPr lang="cs-CZ" sz="36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132856"/>
            <a:ext cx="2143125" cy="2143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3808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Cholesterol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/>
              <a:t>v</a:t>
            </a:r>
            <a:r>
              <a:rPr lang="cs-CZ" sz="3600" dirty="0" smtClean="0"/>
              <a:t>ýznam</a:t>
            </a:r>
          </a:p>
          <a:p>
            <a:pPr marL="0" indent="0">
              <a:buNone/>
            </a:pPr>
            <a:endParaRPr lang="cs-CZ" sz="3600" dirty="0"/>
          </a:p>
          <a:p>
            <a:pPr>
              <a:buFont typeface="Wingdings" pitchFamily="2" charset="2"/>
              <a:buChar char="q"/>
            </a:pPr>
            <a:r>
              <a:rPr lang="cs-CZ" sz="3600" dirty="0" smtClean="0"/>
              <a:t>	správná funkce nervové tkáně</a:t>
            </a:r>
          </a:p>
          <a:p>
            <a:pPr>
              <a:buFont typeface="Wingdings" pitchFamily="2" charset="2"/>
              <a:buChar char="q"/>
            </a:pPr>
            <a:r>
              <a:rPr lang="cs-CZ" sz="3600" dirty="0"/>
              <a:t>	</a:t>
            </a:r>
            <a:r>
              <a:rPr lang="cs-CZ" sz="3600" dirty="0" smtClean="0"/>
              <a:t>tvorba žluče</a:t>
            </a:r>
          </a:p>
          <a:p>
            <a:pPr>
              <a:buFont typeface="Wingdings" pitchFamily="2" charset="2"/>
              <a:buChar char="q"/>
            </a:pPr>
            <a:r>
              <a:rPr lang="cs-CZ" sz="3600" dirty="0"/>
              <a:t>	</a:t>
            </a:r>
            <a:r>
              <a:rPr lang="cs-CZ" sz="3600" dirty="0" smtClean="0"/>
              <a:t>tvorba různých hormonů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201214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Cholesterol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říčiny zvýšené hladiny</a:t>
            </a:r>
          </a:p>
          <a:p>
            <a:pPr marL="0" indent="0">
              <a:buNone/>
            </a:pPr>
            <a:endParaRPr lang="cs-CZ" dirty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	dědičnost</a:t>
            </a:r>
          </a:p>
          <a:p>
            <a:pPr>
              <a:buFont typeface="Wingdings" pitchFamily="2" charset="2"/>
              <a:buChar char="q"/>
            </a:pPr>
            <a:r>
              <a:rPr lang="cs-CZ" dirty="0"/>
              <a:t>	</a:t>
            </a:r>
            <a:r>
              <a:rPr lang="cs-CZ" dirty="0" smtClean="0"/>
              <a:t>stravovací návyky</a:t>
            </a:r>
          </a:p>
          <a:p>
            <a:pPr>
              <a:buFont typeface="Wingdings" pitchFamily="2" charset="2"/>
              <a:buChar char="q"/>
            </a:pPr>
            <a:r>
              <a:rPr lang="cs-CZ" dirty="0"/>
              <a:t>	</a:t>
            </a:r>
            <a:r>
              <a:rPr lang="cs-CZ" dirty="0" smtClean="0"/>
              <a:t>některá onemocnění – cukrovka, obezita,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onemocnění ledvin, </a:t>
            </a:r>
            <a:r>
              <a:rPr lang="cs-CZ" dirty="0"/>
              <a:t>a</a:t>
            </a:r>
            <a:r>
              <a:rPr lang="cs-CZ" dirty="0" smtClean="0"/>
              <a:t>lkoholismus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8460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800" dirty="0">
                <a:hlinkClick r:id="rId2"/>
              </a:rPr>
              <a:t>http://www.google.cz/search?hl=cs&amp;cp=5&amp;gs_id=i&amp;xhr=t&amp;q=cholesterol&amp;bav=on.2,or.r_gc.r_pw.r_qf.&amp;</a:t>
            </a:r>
            <a:r>
              <a:rPr lang="cs-CZ" sz="800" dirty="0" smtClean="0">
                <a:hlinkClick r:id="rId2"/>
              </a:rPr>
              <a:t>bpcl=38625945&amp;biw=1366&amp;bih=651&amp;wrapid=tljp135333545377008&amp;um=1&amp;ie=UTF-8&amp;tbm=isch&amp;source=og&amp;sa=N&amp;tab=wi&amp;ei=SkSqUNCSDaXT4QSU6IC4Ag</a:t>
            </a:r>
            <a:endParaRPr lang="cs-CZ" sz="800" dirty="0" smtClean="0"/>
          </a:p>
          <a:p>
            <a:r>
              <a:rPr lang="cs-CZ" sz="800" dirty="0">
                <a:hlinkClick r:id="rId2"/>
              </a:rPr>
              <a:t>http://www.google.cz/search?hl=cs&amp;cp=5&amp;gs_id=i&amp;xhr=t&amp;q=cholesterol&amp;bav=on.2,or.r_gc.r_pw.r_qf.&amp;</a:t>
            </a:r>
            <a:r>
              <a:rPr lang="cs-CZ" sz="800" dirty="0" smtClean="0">
                <a:hlinkClick r:id="rId2"/>
              </a:rPr>
              <a:t>bpcl=38625945&amp;biw=1366&amp;bih=651&amp;wrapid=tljp135333545377008&amp;um=1&amp;ie=UTF-8&amp;tbm=isch&amp;source=og&amp;sa=N&amp;tab=wi&amp;ei=SkSqUNCSDaXT4QSU6IC4Ag</a:t>
            </a:r>
            <a:endParaRPr lang="cs-CZ" sz="800" dirty="0" smtClean="0"/>
          </a:p>
          <a:p>
            <a:r>
              <a:rPr lang="cs-CZ" sz="800" dirty="0">
                <a:hlinkClick r:id="rId2"/>
              </a:rPr>
              <a:t>http://www.google.cz/search?hl=cs&amp;cp=5&amp;gs_id=i&amp;xhr=t&amp;q=cholesterol&amp;bav=on.2,or.r_gc.r_pw.r_qf.&amp;</a:t>
            </a:r>
            <a:r>
              <a:rPr lang="cs-CZ" sz="800" dirty="0" smtClean="0">
                <a:hlinkClick r:id="rId2"/>
              </a:rPr>
              <a:t>bpcl=38625945&amp;biw=1366&amp;bih=651&amp;wrapid=tljp135333545377008&amp;um=1&amp;ie=UTF-8&amp;tbm=isch&amp;source=og&amp;sa=N&amp;tab=wi&amp;ei=SkSqUNCSDaXT4QSU6IC4Ag</a:t>
            </a:r>
            <a:endParaRPr lang="cs-CZ" sz="800" dirty="0" smtClean="0"/>
          </a:p>
          <a:p>
            <a:r>
              <a:rPr lang="cs-CZ" sz="800" dirty="0">
                <a:hlinkClick r:id="rId2"/>
              </a:rPr>
              <a:t>http://www.google.cz/search?hl=cs&amp;cp=5&amp;gs_id=i&amp;xhr=t&amp;q=cholesterol&amp;bav=on.2,or.r_gc.r_pw.r_qf.&amp;</a:t>
            </a:r>
            <a:r>
              <a:rPr lang="cs-CZ" sz="800" dirty="0" smtClean="0">
                <a:hlinkClick r:id="rId2"/>
              </a:rPr>
              <a:t>bpcl=38625945&amp;biw=1366&amp;bih=651&amp;wrapid=tljp135333545377008&amp;um=1&amp;ie=UTF-8&amp;tbm=isch&amp;source=og&amp;sa=N&amp;tab=wi&amp;ei=SkSqUNCSDaXT4QSU6IC4Ag</a:t>
            </a:r>
            <a:endParaRPr lang="cs-CZ" sz="800" dirty="0" smtClean="0"/>
          </a:p>
          <a:p>
            <a:r>
              <a:rPr lang="cs-CZ" sz="800" dirty="0">
                <a:hlinkClick r:id="rId2"/>
              </a:rPr>
              <a:t>http://www.google.cz/search?hl=cs&amp;cp=5&amp;gs_id=i&amp;xhr=t&amp;q=cholesterol&amp;bav=on.2,or.r_gc.r_pw.r_qf.&amp;</a:t>
            </a:r>
            <a:r>
              <a:rPr lang="cs-CZ" sz="800" dirty="0" smtClean="0">
                <a:hlinkClick r:id="rId2"/>
              </a:rPr>
              <a:t>bpcl=38625945&amp;biw=1366&amp;bih=651&amp;wrapid=tljp135333545377008&amp;um=1&amp;ie=UTF-8&amp;tbm=isch&amp;source=og&amp;sa=N&amp;tab=wi&amp;ei=SkSqUNCSDaXT4QSU6IC4Ag</a:t>
            </a:r>
            <a:endParaRPr lang="cs-CZ" sz="800" dirty="0" smtClean="0"/>
          </a:p>
          <a:p>
            <a:r>
              <a:rPr lang="cs-CZ" sz="800" dirty="0">
                <a:hlinkClick r:id="rId2"/>
              </a:rPr>
              <a:t>http://www.google.cz/search?hl=cs&amp;cp=5&amp;gs_id=i&amp;xhr=t&amp;q=cholesterol&amp;bav=on.2,or.r_gc.r_pw.r_qf.&amp;</a:t>
            </a:r>
            <a:r>
              <a:rPr lang="cs-CZ" sz="800" dirty="0" smtClean="0">
                <a:hlinkClick r:id="rId2"/>
              </a:rPr>
              <a:t>bpcl=38625945&amp;biw=1366&amp;bih=651&amp;wrapid=tljp135333545377008&amp;um=1&amp;ie=UTF-8&amp;tbm=isch&amp;source=og&amp;sa=N&amp;tab=wi&amp;ei=SkSqUNCSDaXT4QSU6IC4Ag</a:t>
            </a:r>
            <a:endParaRPr lang="cs-CZ" sz="800" dirty="0" smtClean="0"/>
          </a:p>
          <a:p>
            <a:r>
              <a:rPr lang="cs-CZ" sz="800"/>
              <a:t>http://www.google.cz/search?hl=cs&amp;cp=5&amp;gs_id=i&amp;xhr=t&amp;q=cholesterol&amp;bav=on.2,or.r_gc.r_pw.r_qf.&amp;bpcl=38625945&amp;biw=1366&amp;bih=651&amp;wrapid=tljp135333545377008&amp;um=1&amp;ie=UTF-8&amp;tbm=isch&amp;source=og&amp;sa=N&amp;tab=wi&amp;ei=SkSqUNCSDaXT4QSU6IC4Ag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3164679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124</TotalTime>
  <Words>167</Words>
  <Application>Microsoft Office PowerPoint</Application>
  <PresentationFormat>Předvádění na obrazovce (4:3)</PresentationFormat>
  <Paragraphs>57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cholesterol</vt:lpstr>
      <vt:lpstr>cholesterol</vt:lpstr>
      <vt:lpstr>cholesterol</vt:lpstr>
      <vt:lpstr>cholesterol</vt:lpstr>
      <vt:lpstr>cholesterol</vt:lpstr>
      <vt:lpstr>cholesterol</vt:lpstr>
      <vt:lpstr>Cholesterol</vt:lpstr>
      <vt:lpstr>Cholesterol</vt:lpstr>
      <vt:lpstr>Cholesterol</vt:lpstr>
      <vt:lpstr>Cholesterol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obezita</dc:title>
  <dc:creator>Kamila Černá</dc:creator>
  <cp:lastModifiedBy>Kamila Černá</cp:lastModifiedBy>
  <cp:revision>32</cp:revision>
  <dcterms:created xsi:type="dcterms:W3CDTF">2012-11-14T10:16:49Z</dcterms:created>
  <dcterms:modified xsi:type="dcterms:W3CDTF">2012-11-19T14:44:16Z</dcterms:modified>
</cp:coreProperties>
</file>