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10"/>
  </p:notesMasterIdLst>
  <p:handoutMasterIdLst>
    <p:handoutMasterId r:id="rId11"/>
  </p:handoutMasterIdLst>
  <p:sldIdLst>
    <p:sldId id="266" r:id="rId2"/>
    <p:sldId id="267" r:id="rId3"/>
    <p:sldId id="261" r:id="rId4"/>
    <p:sldId id="265" r:id="rId5"/>
    <p:sldId id="262" r:id="rId6"/>
    <p:sldId id="264" r:id="rId7"/>
    <p:sldId id="263" r:id="rId8"/>
    <p:sldId id="268" r:id="rId9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1656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7194070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přiřazují odpovědi k otázkám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písemně nebo ústně. Řešení je na následujícím snímku.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kladou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otázky svým spolužákům a vyplňují  formulář.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kladou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otázky svým spolužákům a vyplňují  formulář.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Poté ten samý formulář vyplní podle úvodního rozhovoru.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zodpovídají na otázky podle úvodního rozhovoru. 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744F8-E361-48F8-A3DB-C761B9E42C7A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5E56A-45FB-4A61-90A2-E1CFC8FBD76F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C0BB-C91F-47B9-BF9A-7C307C0806D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A1D4D-8292-4A6E-A73D-FE68A1A23DBA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EC4E-3DB1-478D-913C-B182B9B1929C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721DE-B63D-424F-9709-31800D2FD89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E3CCB-FF8D-43C5-936B-B62E57C8E27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8491-B857-4939-AE32-586340E3F8A2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4A55C-1095-4C12-BD46-8D0317B20BE1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9437-C1CD-404D-85B4-1CD557F4F4BB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ED024-12D7-4DD3-A93E-C5A0A9819A7B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85A4-36C9-4F58-8F27-EF9B43F845A2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Komunikace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Talking about you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VY_22_INOVACE_29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Vanda Steinová,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6.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práce s textem, tvorba rozhovoru, opakování základních frází a jejich aktivní použití, možno využít pro slabší žáky vyšších ročníků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</a:t>
            </a:r>
            <a:r>
              <a:rPr lang="en-GB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práce s textem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podrobnější metodika viz. poznámky u jednotlivých snímků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94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Match the questions and answers.</a:t>
            </a:r>
            <a:endParaRPr lang="en-GB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683568" y="1268760"/>
            <a:ext cx="3600400" cy="64807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What is your name?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755576" y="2852936"/>
            <a:ext cx="3600400" cy="64807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Where are you from?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83568" y="2060848"/>
            <a:ext cx="3600400" cy="64807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How old are you?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755576" y="4437112"/>
            <a:ext cx="3600400" cy="64807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What do you do in your free time?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55576" y="3717032"/>
            <a:ext cx="3600400" cy="64807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How many brothers or sisters have you got?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55576" y="5157192"/>
            <a:ext cx="3600400" cy="64807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Have you got a pet?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788024" y="3717032"/>
            <a:ext cx="3600400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My name is</a:t>
            </a:r>
            <a:r>
              <a:rPr lang="cs-CZ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Peter.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860032" y="4437112"/>
            <a:ext cx="3600400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I‘m ten.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44008" y="2924944"/>
            <a:ext cx="3600400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I‘m from Prague</a:t>
            </a:r>
            <a:r>
              <a:rPr lang="cs-CZ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860032" y="5157192"/>
            <a:ext cx="3600400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have got one brother and two sisters</a:t>
            </a:r>
            <a:r>
              <a:rPr lang="cs-CZ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572000" y="1268760"/>
            <a:ext cx="3600400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play the piano and I read books.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644008" y="2132856"/>
            <a:ext cx="3600400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have got a dog.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en-GB" sz="3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Solution</a:t>
            </a:r>
            <a:endParaRPr lang="en-GB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755576" y="1268760"/>
            <a:ext cx="3600400" cy="64807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What is your name?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755576" y="2852936"/>
            <a:ext cx="3600400" cy="64807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Where are you from?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55576" y="2060848"/>
            <a:ext cx="3600400" cy="64807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How old are you?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755576" y="4365104"/>
            <a:ext cx="3600400" cy="64807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What do you do in your free time?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55576" y="3573016"/>
            <a:ext cx="3600400" cy="64807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How many brothers or sisters have you got?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827584" y="5157192"/>
            <a:ext cx="3600400" cy="64807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Have you got a pet?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644008" y="1268760"/>
            <a:ext cx="3600400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My name is</a:t>
            </a:r>
            <a:r>
              <a:rPr lang="cs-CZ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Peter.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644008" y="2060848"/>
            <a:ext cx="3600400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I‘m ten.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44008" y="2852936"/>
            <a:ext cx="3600400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I‘m from Prague</a:t>
            </a:r>
            <a:r>
              <a:rPr lang="cs-CZ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44008" y="3573016"/>
            <a:ext cx="3600400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have got one brother and two sisters</a:t>
            </a:r>
            <a:r>
              <a:rPr lang="cs-CZ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716016" y="4437112"/>
            <a:ext cx="3600400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play the piano and I read books.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716016" y="5157192"/>
            <a:ext cx="3600400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have got a dog.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Ask your classmate</a:t>
            </a:r>
            <a:r>
              <a:rPr lang="cs-CZ" sz="3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</a:t>
            </a:r>
            <a:r>
              <a:rPr lang="en-GB" sz="3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and fill in the questionnaire:</a:t>
            </a:r>
            <a:endParaRPr lang="en-GB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Name:</a:t>
            </a:r>
          </a:p>
          <a:p>
            <a:r>
              <a:rPr lang="en-GB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Age:</a:t>
            </a:r>
          </a:p>
          <a:p>
            <a:r>
              <a:rPr lang="en-GB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Address:</a:t>
            </a:r>
          </a:p>
          <a:p>
            <a:r>
              <a:rPr lang="en-GB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Brothers (how many):</a:t>
            </a:r>
          </a:p>
          <a:p>
            <a:r>
              <a:rPr lang="en-GB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Sisters (how many):</a:t>
            </a:r>
          </a:p>
          <a:p>
            <a:r>
              <a:rPr lang="en-GB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Hobbies:</a:t>
            </a:r>
          </a:p>
          <a:p>
            <a:r>
              <a:rPr lang="en-GB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Pet: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Give information</a:t>
            </a:r>
            <a:r>
              <a:rPr lang="cs-CZ" sz="3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</a:t>
            </a:r>
            <a:r>
              <a:rPr lang="en-GB" sz="3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about somebody:</a:t>
            </a:r>
            <a:endParaRPr lang="en-GB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Name:</a:t>
            </a:r>
          </a:p>
          <a:p>
            <a:r>
              <a:rPr lang="en-GB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Age:</a:t>
            </a:r>
          </a:p>
          <a:p>
            <a:r>
              <a:rPr lang="en-GB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Address:</a:t>
            </a:r>
          </a:p>
          <a:p>
            <a:r>
              <a:rPr lang="en-GB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Brothers (how many):</a:t>
            </a:r>
          </a:p>
          <a:p>
            <a:r>
              <a:rPr lang="en-GB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Sisters (how many):</a:t>
            </a:r>
          </a:p>
          <a:p>
            <a:r>
              <a:rPr lang="en-GB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Hobbies:</a:t>
            </a:r>
          </a:p>
          <a:p>
            <a:r>
              <a:rPr lang="en-GB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Pet: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Give information about </a:t>
            </a:r>
            <a:r>
              <a:rPr lang="cs-CZ" sz="3200" smtClean="0">
                <a:latin typeface="Tahoma" pitchFamily="34" charset="0"/>
                <a:ea typeface="Tahoma" pitchFamily="34" charset="0"/>
                <a:cs typeface="Tahoma" pitchFamily="34" charset="0"/>
              </a:rPr>
              <a:t>Peter</a:t>
            </a:r>
            <a:r>
              <a:rPr lang="en-GB" sz="3200" smtClean="0">
                <a:latin typeface="Tahoma" pitchFamily="34" charset="0"/>
                <a:ea typeface="Tahoma" pitchFamily="34" charset="0"/>
                <a:cs typeface="Tahoma" pitchFamily="34" charset="0"/>
              </a:rPr>
              <a:t>:</a:t>
            </a:r>
            <a:endParaRPr lang="en-GB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Name: His name is Peter.</a:t>
            </a:r>
          </a:p>
          <a:p>
            <a:r>
              <a:rPr lang="en-GB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Age: He is ten.</a:t>
            </a:r>
          </a:p>
          <a:p>
            <a:r>
              <a:rPr lang="en-GB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Address: He lives in Prague.</a:t>
            </a:r>
          </a:p>
          <a:p>
            <a:r>
              <a:rPr lang="en-GB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Brothers (how many): He has got one brother.</a:t>
            </a:r>
          </a:p>
          <a:p>
            <a:r>
              <a:rPr lang="en-GB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Sisters (how many): He has got two sisters.</a:t>
            </a:r>
          </a:p>
          <a:p>
            <a:r>
              <a:rPr lang="en-GB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Hobbies: He plays the piano and reads books.</a:t>
            </a:r>
          </a:p>
          <a:p>
            <a:r>
              <a:rPr lang="en-GB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Pet: He has got a dog.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357</TotalTime>
  <Words>481</Words>
  <Application>Microsoft Office PowerPoint</Application>
  <PresentationFormat>Předvádění na obrazovce (4:3)</PresentationFormat>
  <Paragraphs>92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 </vt:lpstr>
      <vt:lpstr>Match the questions and answers.</vt:lpstr>
      <vt:lpstr>Solution</vt:lpstr>
      <vt:lpstr>Ask your classmates and fill in the questionnaire:</vt:lpstr>
      <vt:lpstr>Give informations about somebody:</vt:lpstr>
      <vt:lpstr>Give information about Peter: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51</cp:revision>
  <dcterms:created xsi:type="dcterms:W3CDTF">2011-05-26T14:17:08Z</dcterms:created>
  <dcterms:modified xsi:type="dcterms:W3CDTF">2011-12-10T15:36:54Z</dcterms:modified>
</cp:coreProperties>
</file>