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20" r:id="rId1"/>
  </p:sldMasterIdLst>
  <p:notesMasterIdLst>
    <p:notesMasterId r:id="rId7"/>
  </p:notesMasterIdLst>
  <p:handoutMasterIdLst>
    <p:handoutMasterId r:id="rId8"/>
  </p:handoutMasterIdLst>
  <p:sldIdLst>
    <p:sldId id="262" r:id="rId2"/>
    <p:sldId id="263" r:id="rId3"/>
    <p:sldId id="260" r:id="rId4"/>
    <p:sldId id="261" r:id="rId5"/>
    <p:sldId id="264" r:id="rId6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60" d="100"/>
          <a:sy n="60" d="100"/>
        </p:scale>
        <p:origin x="-1656" y="-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4126923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 se pokouší sami reagovat  na vyjádření,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v jakých situacích tyto fráze používáme? Po stisknutí enter se objeví pozdrav, žáci reagují na toto vyjádření, pokud si neví rady, následným stiskem enter se objeví odpověď.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 se pokouší sami reagovat  na vyjádření,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v jakých situacích tyto fráze používáme? Po stisknutí enter se objeví pozdrav, žáci reagují na toto vyjádření, pokud si neví rady, následným stiskem enter se objeví odpověď.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744F8-E361-48F8-A3DB-C761B9E42C7A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5E56A-45FB-4A61-90A2-E1CFC8FBD76F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BC0BB-C91F-47B9-BF9A-7C307C0806DE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A1D4D-8292-4A6E-A73D-FE68A1A23DBA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2EC4E-3DB1-478D-913C-B182B9B1929C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721DE-B63D-424F-9709-31800D2FD89E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7E3CCB-FF8D-43C5-936B-B62E57C8E27E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A8491-B857-4939-AE32-586340E3F8A2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4A55C-1095-4C12-BD46-8D0317B20BE1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B9437-C1CD-404D-85B4-1CD557F4F4BB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ED024-12D7-4DD3-A93E-C5A0A9819A7B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FC85A4-36C9-4F58-8F27-EF9B43F845A2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Cizí jazyk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Komunikace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Everyday </a:t>
            </a:r>
            <a:r>
              <a:rPr lang="en-GB" sz="150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English </a:t>
            </a:r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VY_22_INOVACE_30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2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Vanda Steinová,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Anglický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6.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opakování  a prohlubování znalostí v oblasti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Everyday English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Power</a:t>
            </a:r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P</a:t>
            </a:r>
            <a:r>
              <a:rPr lang="en-GB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oint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, podrobnější metodika viz. poznámky u jednotlivých snímků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8942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Zaoblený obdélník 3"/>
          <p:cNvSpPr/>
          <p:nvPr/>
        </p:nvSpPr>
        <p:spPr>
          <a:xfrm>
            <a:off x="827584" y="404664"/>
            <a:ext cx="2592288" cy="648072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How are you?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827584" y="1340768"/>
            <a:ext cx="2592288" cy="648072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Hello, Ann</a:t>
            </a:r>
            <a:r>
              <a:rPr lang="cs-CZ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!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827584" y="2348880"/>
            <a:ext cx="2592288" cy="648072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How do you do</a:t>
            </a:r>
            <a:r>
              <a:rPr lang="cs-CZ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?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827584" y="3212976"/>
            <a:ext cx="2592288" cy="648072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See you tomorrow!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827584" y="4149080"/>
            <a:ext cx="2592288" cy="648072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Good night</a:t>
            </a:r>
            <a:r>
              <a:rPr lang="cs-CZ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!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899592" y="5085184"/>
            <a:ext cx="2592288" cy="648072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Good morning!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067944" y="1340768"/>
            <a:ext cx="2592288" cy="64807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</a:t>
            </a:r>
            <a:r>
              <a:rPr lang="cs-CZ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i, Paul!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139952" y="2276872"/>
            <a:ext cx="2592288" cy="64807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How do you do?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4139952" y="476672"/>
            <a:ext cx="2592288" cy="64807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Fine, thanks.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4211960" y="3140968"/>
            <a:ext cx="2592288" cy="64807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Bye!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283968" y="4149080"/>
            <a:ext cx="2592288" cy="64807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Sleep well!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4355976" y="5085184"/>
            <a:ext cx="2592288" cy="64807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Good morning!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9" grpId="0" animBg="1"/>
      <p:bldP spid="10" grpId="0" animBg="1"/>
      <p:bldP spid="11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Zaoblený obdélník 3"/>
          <p:cNvSpPr/>
          <p:nvPr/>
        </p:nvSpPr>
        <p:spPr>
          <a:xfrm>
            <a:off x="827584" y="404664"/>
            <a:ext cx="2592288" cy="648072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Hello, I‘m Ann.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827584" y="1340768"/>
            <a:ext cx="2592288" cy="648072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Excuse me!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827584" y="2348880"/>
            <a:ext cx="2592288" cy="648072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Cheers!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827584" y="3212976"/>
            <a:ext cx="2592288" cy="648072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Have a good weekend</a:t>
            </a:r>
            <a:r>
              <a:rPr lang="cs-CZ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!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827584" y="4149080"/>
            <a:ext cx="2592288" cy="648072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Thank you very much indeed.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899592" y="5085184"/>
            <a:ext cx="2592288" cy="648072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Make yourself at home.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067944" y="1340768"/>
            <a:ext cx="3456384" cy="64807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Yes. Can I help you?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139952" y="2276872"/>
            <a:ext cx="2592288" cy="64807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Cheers!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4139952" y="476672"/>
            <a:ext cx="3312368" cy="64807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Pleased to meet you.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4211960" y="3212976"/>
            <a:ext cx="2592288" cy="64807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Same to you!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283968" y="4149080"/>
            <a:ext cx="2592288" cy="64807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Not at all. Don‘t mention it</a:t>
            </a:r>
            <a:r>
              <a:rPr lang="cs-CZ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4355976" y="5085184"/>
            <a:ext cx="2592288" cy="64807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Thanks.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9" grpId="0" animBg="1"/>
      <p:bldP spid="10" grpId="0" animBg="1"/>
      <p:bldP spid="11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0310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r>
              <a:rPr lang="en-GB" sz="1600" dirty="0"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http://office.microsoft.com</a:t>
            </a:r>
            <a:endParaRPr lang="en-GB" sz="16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357</TotalTime>
  <Words>294</Words>
  <Application>Microsoft Office PowerPoint</Application>
  <PresentationFormat>Předvádění na obrazovce (4:3)</PresentationFormat>
  <Paragraphs>59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 </vt:lpstr>
      <vt:lpstr>Prezentace aplikace PowerPoint</vt:lpstr>
      <vt:lpstr>Prezentace aplikace PowerPoint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oem</cp:lastModifiedBy>
  <cp:revision>42</cp:revision>
  <dcterms:created xsi:type="dcterms:W3CDTF">2011-05-26T14:17:08Z</dcterms:created>
  <dcterms:modified xsi:type="dcterms:W3CDTF">2011-12-10T15:37:16Z</dcterms:modified>
</cp:coreProperties>
</file>