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1" r:id="rId4"/>
    <p:sldId id="262" r:id="rId5"/>
    <p:sldId id="263" r:id="rId6"/>
    <p:sldId id="266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656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0245123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písemně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odpovídají na otázky.</a:t>
            </a:r>
            <a:endParaRPr lang="cs-CZ" sz="10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si pozorně prohlédnou obrázek a do sešitu popíší celý pokoj. (vazba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000" i="1" baseline="0" noProof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there is/there are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). Po stisknutí enter se postupně objeví možné řešení, může se lišit od řešení žáků. Nakonec si žáci podrobně prohlédnou obrázek.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Komunikace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Picture describing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VY_22_INOVACE_31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Vanda Steinová,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popis obrázku, důraz na využití vazby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there is/are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přítomného času  průběhového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P</a:t>
            </a:r>
            <a:r>
              <a:rPr lang="en-GB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viz. poznámky u jednotlivých snímků</a:t>
            </a:r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 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8942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en-GB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Answer the questions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690864" cy="4525963"/>
          </a:xfrm>
        </p:spPr>
        <p:txBody>
          <a:bodyPr/>
          <a:lstStyle/>
          <a:p>
            <a:r>
              <a:rPr lang="en-GB" dirty="0" smtClean="0"/>
              <a:t>How many people can you see in the picture?</a:t>
            </a:r>
          </a:p>
          <a:p>
            <a:r>
              <a:rPr lang="en-GB" dirty="0" smtClean="0"/>
              <a:t>Where are they?</a:t>
            </a:r>
          </a:p>
          <a:p>
            <a:r>
              <a:rPr lang="en-GB" dirty="0" smtClean="0"/>
              <a:t>What are they doing?</a:t>
            </a:r>
            <a:endParaRPr lang="cs-CZ" dirty="0" smtClean="0"/>
          </a:p>
          <a:p>
            <a:r>
              <a:rPr lang="en-GB" dirty="0" smtClean="0"/>
              <a:t>What  is their favourite programme?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Users\uzivatel\AppData\Local\Microsoft\Windows\Temporary Internet Files\Content.IE5\H6HWDK8C\MC90008956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052736"/>
            <a:ext cx="3779912" cy="3600400"/>
          </a:xfrm>
          <a:prstGeom prst="rect">
            <a:avLst/>
          </a:prstGeom>
          <a:noFill/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uzivatel\AppData\Local\Microsoft\Windows\Temporary Internet Files\Content.IE5\H6HWDK8C\MC9000895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404664"/>
            <a:ext cx="4752528" cy="2664296"/>
          </a:xfrm>
          <a:prstGeom prst="rect">
            <a:avLst/>
          </a:prstGeom>
          <a:noFill/>
        </p:spPr>
      </p:pic>
      <p:sp>
        <p:nvSpPr>
          <p:cNvPr id="5" name="Zaoblený obdélník 4"/>
          <p:cNvSpPr/>
          <p:nvPr/>
        </p:nvSpPr>
        <p:spPr>
          <a:xfrm>
            <a:off x="3779912" y="3212976"/>
            <a:ext cx="4392488" cy="57606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There are three men in the living room.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79912" y="4581128"/>
            <a:ext cx="4392488" cy="57606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There is a sofa and a coffee table in the living room.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0" y="3933056"/>
            <a:ext cx="4392488" cy="57606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are watching ice hockey match.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0" y="4581128"/>
            <a:ext cx="3312368" cy="57606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are having a drink.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99992" y="3933056"/>
            <a:ext cx="4392488" cy="57606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They are talking about the match.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1763688" y="5138601"/>
            <a:ext cx="5112568" cy="914400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Now look at the picture carefully  and try to remember as much as possible.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868144" y="1124744"/>
            <a:ext cx="3275856" cy="914400"/>
          </a:xfrm>
          <a:prstGeom prst="round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Take your exercise book and describe the room.</a:t>
            </a:r>
            <a:endParaRPr lang="en-GB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0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Answer the questions</a:t>
            </a:r>
            <a:endParaRPr lang="en-GB" sz="28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colour is the carpet?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What colour is the sofa?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What is each man wearing?</a:t>
            </a:r>
            <a:endParaRPr lang="cs-CZ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How many glasses are there on the table? </a:t>
            </a:r>
            <a:endParaRPr lang="en-GB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389</TotalTime>
  <Words>296</Words>
  <Application>Microsoft Office PowerPoint</Application>
  <PresentationFormat>Předvádění na obrazovce (4:3)</PresentationFormat>
  <Paragraphs>56</Paragraphs>
  <Slides>6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Answer the questions</vt:lpstr>
      <vt:lpstr>Prezentace aplikace PowerPoint</vt:lpstr>
      <vt:lpstr>Answer the questions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49</cp:revision>
  <dcterms:created xsi:type="dcterms:W3CDTF">2011-05-26T14:17:08Z</dcterms:created>
  <dcterms:modified xsi:type="dcterms:W3CDTF">2011-12-10T15:37:36Z</dcterms:modified>
</cp:coreProperties>
</file>