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C823415-653D-4043-9E2D-A4821A3820A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DC62609-8233-4EF6-9B84-97D01085AFF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42550370"/>
              </p:ext>
            </p:extLst>
          </p:nvPr>
        </p:nvGraphicFramePr>
        <p:xfrm>
          <a:off x="1907704" y="1279986"/>
          <a:ext cx="6673398" cy="44240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88432"/>
                <a:gridCol w="2784966"/>
              </a:tblGrid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školy: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ZŠ a MŠ Verneřice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 výukového materiálu: 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Jiřina Trpková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projektu: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CZ.1.07/1.4.00/21.1526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Název: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VY_12_INOVACE_II.JJK_CJ31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Vytvořeno: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5. 11. 2012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150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Vzdělávací oblast: 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 a jazyková komunikace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Vzdělávací obor: 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Český jazyk a literatura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Tematický okruh: 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Slabiky s hláskou P</a:t>
                      </a:r>
                      <a:endParaRPr kumimoji="0" lang="cs-CZ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301" marR="65301" marT="0" marB="0"/>
                </a:tc>
              </a:tr>
              <a:tr h="200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Určeno pro: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1. </a:t>
                      </a:r>
                      <a:r>
                        <a:rPr lang="cs-CZ" sz="1100" dirty="0">
                          <a:effectLst/>
                        </a:rPr>
                        <a:t>ročník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290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Anotace: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 K dispozici je </a:t>
                      </a: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</a:tr>
              <a:tr h="10012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Metodický </a:t>
                      </a:r>
                      <a:r>
                        <a:rPr lang="cs-CZ" sz="1100" smtClean="0">
                          <a:effectLst/>
                        </a:rPr>
                        <a:t>pokyny: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Materiál se hodí pro práci ve </a:t>
                      </a:r>
                      <a:r>
                        <a:rPr lang="cs-CZ" sz="1100" smtClean="0">
                          <a:effectLst/>
                        </a:rPr>
                        <a:t>skupině.</a:t>
                      </a:r>
                      <a:r>
                        <a:rPr lang="cs-CZ" sz="1100" baseline="0" smtClean="0">
                          <a:effectLst/>
                        </a:rPr>
                        <a:t> Je vhodný pro vyvození slabiky na začátku slov.</a:t>
                      </a:r>
                      <a:endParaRPr lang="cs-CZ" sz="1000" dirty="0">
                        <a:effectLst/>
                      </a:endParaRPr>
                    </a:p>
                  </a:txBody>
                  <a:tcPr marL="65301" marR="65301" marT="0" marB="0"/>
                </a:tc>
              </a:tr>
              <a:tr h="20025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Autorem materiálu a všech jeho částí, není-li uvedeno jinak, je Jiřina Trpková.</a:t>
                      </a:r>
                      <a:endParaRPr lang="cs-CZ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301" marR="65301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216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5301" marR="65301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157192"/>
            <a:ext cx="669674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31640" y="158261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27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  - panáček, panenka, paleta</a:t>
            </a:r>
            <a:endParaRPr lang="cs-CZ" dirty="0"/>
          </a:p>
        </p:txBody>
      </p:sp>
      <p:pic>
        <p:nvPicPr>
          <p:cNvPr id="3074" name="Picture 2" descr="D:\DCIM\100KZ915\100_25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630083" cy="470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DCIM\100KZ915\100_25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72816"/>
            <a:ext cx="4320480" cy="468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1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 – penál, pečivo</a:t>
            </a:r>
            <a:endParaRPr lang="cs-CZ" dirty="0"/>
          </a:p>
        </p:txBody>
      </p:sp>
      <p:pic>
        <p:nvPicPr>
          <p:cNvPr id="4098" name="Picture 2" descr="D:\DCIM\100KZ915\100_253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1917" y="1600200"/>
            <a:ext cx="3774099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DCIM\100KZ915\100_25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32048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94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 – počítadlo, pohár</a:t>
            </a:r>
            <a:endParaRPr lang="cs-CZ" dirty="0"/>
          </a:p>
        </p:txBody>
      </p:sp>
      <p:pic>
        <p:nvPicPr>
          <p:cNvPr id="5122" name="Picture 2" descr="D:\DCIM\100KZ915\100_252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896" y="1956288"/>
            <a:ext cx="4566701" cy="390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DCIM\100KZ915\100_25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43763"/>
            <a:ext cx="3672408" cy="393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514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 – pudink, puzzle</a:t>
            </a:r>
            <a:endParaRPr lang="cs-CZ" dirty="0"/>
          </a:p>
        </p:txBody>
      </p:sp>
      <p:pic>
        <p:nvPicPr>
          <p:cNvPr id="6146" name="Picture 2" descr="D:\DCIM\100KZ915\100_253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7" y="2132856"/>
            <a:ext cx="4608511" cy="434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DCIM\100KZ915\100_25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32856"/>
            <a:ext cx="4248472" cy="427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531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 – piškoty, písmena</a:t>
            </a:r>
            <a:endParaRPr lang="cs-CZ" dirty="0"/>
          </a:p>
        </p:txBody>
      </p:sp>
      <p:pic>
        <p:nvPicPr>
          <p:cNvPr id="7170" name="Picture 2" descr="D:\DCIM\100KZ915\100_254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748" y="1988840"/>
            <a:ext cx="4104456" cy="429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DCIM\100KZ915\100_25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88840"/>
            <a:ext cx="4464496" cy="441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619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</TotalTime>
  <Words>120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Snímek 1</vt:lpstr>
      <vt:lpstr>PA  - panáček, panenka, paleta</vt:lpstr>
      <vt:lpstr>PE – penál, pečivo</vt:lpstr>
      <vt:lpstr>PO – počítadlo, pohár</vt:lpstr>
      <vt:lpstr>PU – pudink, puzzle</vt:lpstr>
      <vt:lpstr>PI – piškoty, písmena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Jiřina Trpková</dc:creator>
  <cp:lastModifiedBy>Jirka</cp:lastModifiedBy>
  <cp:revision>5</cp:revision>
  <dcterms:created xsi:type="dcterms:W3CDTF">2012-11-06T13:18:32Z</dcterms:created>
  <dcterms:modified xsi:type="dcterms:W3CDTF">2012-10-15T16:26:07Z</dcterms:modified>
</cp:coreProperties>
</file>