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558" autoAdjust="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EE7B42-89C9-4A7D-BC88-FC5E24F00579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98A406-F4D8-417C-88D1-3D64645A1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0E856F-9637-45CD-A262-34F7A8B6391E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073B5A5-8D7A-45DB-B801-48B1D600D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704517-D102-4D2B-B630-F9C3272AE32B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1A6122-85AC-4808-8F35-611A60FB67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C017C-C05F-469F-9F73-3BFFFAE87A3B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55E08-8A9E-49E2-9CCB-45C8F642D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BD834-190C-483A-BBC0-050818F195B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FD319-584B-4A4E-8CA5-4FAB3AB6C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A227B8A-0486-48C5-ADD4-D90E42E054AC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4B56C6E-14DB-4396-AEA8-E6C7D808A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86977-5FEB-4FCE-800E-2E0BBDD3D84E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176DF-44EF-4537-870E-94312A865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8E4083B-B2CC-43D3-9933-2F5BC8541FB2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7681CC2-A4B0-4BED-B22F-5ED9019387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4955196-C186-4CB5-9A3B-277F4863135D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EE0FA42-CF28-4353-BD59-D08BA4D7A7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50B94-A378-4E87-B855-B28CF9CD2549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69EFB-ECFC-49E0-B33A-915EAFA79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F39C9-D458-466A-B9C8-F73D9C38F8D6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4C374-58D5-4587-BECC-FC1B12C36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FEB475-37AB-4940-B4DF-6CC5DFA0335C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128FDC-8363-4DF7-82CF-C12D75E4E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82AE00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C8DFAA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BB9B5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1403350" y="260350"/>
          <a:ext cx="5848350" cy="5295900"/>
        </p:xfrm>
        <a:graphic>
          <a:graphicData uri="http://schemas.openxmlformats.org/drawingml/2006/table">
            <a:tbl>
              <a:tblPr/>
              <a:tblGrid>
                <a:gridCol w="2924175"/>
                <a:gridCol w="2924175"/>
              </a:tblGrid>
              <a:tr h="244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Název školy: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ZŠ a MŠ Verneřice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Autor výukového materiálu: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Jiřina Trpková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Číslo projektu: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CZ.1.07/1.4.00/21.1526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 _ 12_INOVACE_III.CAS22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Vytvořeno: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13 .11. 2012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Vzdělávací oblast: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Vzdělávací obor: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Prvouka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Tematický okruh: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rodině – příjemné chvíle s rodinou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Určeno pro: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1.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K dispozici prezentace  v PowerPointu.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ACB"/>
                    </a:solidFill>
                  </a:tcPr>
                </a:tc>
              </a:tr>
              <a:tr h="122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Metodický pokyn: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Materiál se hodí pro práci ve skupině. Cílem prezentace je žákovi přiblížit  možnosti trávení volného času s rodinou.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5E7"/>
                    </a:solidFill>
                  </a:tcPr>
                </a:tc>
              </a:tr>
              <a:tr h="736600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Autorem materiálu a všech jeho částí, není-li uvedeno jinak, je Jiřina Trpková. V materiálu je použita citace z pracovní učebnice Já a můj svět . ( Prvouka pro 1. roč., Nová škola.)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341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5013325"/>
            <a:ext cx="741680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dirty="0" smtClean="0"/>
              <a:t>RODINA</a:t>
            </a:r>
            <a:endParaRPr lang="cs-CZ" sz="8000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ŽIVOT V RODINĚ -  VOLNÝ ČAS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ODPOLEDNE  U NÁS DOMA.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HRÁT SI S MÁMOU, S TÁTOU, NA HONĚNOU, SCHOVÁVANOU…</a:t>
            </a:r>
          </a:p>
          <a:p>
            <a:r>
              <a:rPr lang="cs-CZ" smtClean="0"/>
              <a:t>TO JE PRIMA ZÁBAVA:</a:t>
            </a:r>
          </a:p>
          <a:p>
            <a:r>
              <a:rPr lang="cs-CZ" smtClean="0"/>
              <a:t>KDO JE PRVNÍ, VYHRÁVÁ</a:t>
            </a:r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Veselý obličej 3"/>
          <p:cNvSpPr/>
          <p:nvPr/>
        </p:nvSpPr>
        <p:spPr>
          <a:xfrm>
            <a:off x="5292725" y="3886200"/>
            <a:ext cx="1511300" cy="1487488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53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53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JEDEME NA VÝLET.</a:t>
            </a:r>
            <a:endParaRPr lang="cs-CZ" dirty="0"/>
          </a:p>
        </p:txBody>
      </p:sp>
      <p:pic>
        <p:nvPicPr>
          <p:cNvPr id="1028" name="Picture 4" descr="C:\Users\trpkji\Desktop\Nová složka\BUS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03350" y="2781300"/>
            <a:ext cx="6408738" cy="239553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Výlet na rozhlednu.</a:t>
            </a:r>
            <a:endParaRPr lang="cs-CZ" dirty="0"/>
          </a:p>
        </p:txBody>
      </p:sp>
      <p:pic>
        <p:nvPicPr>
          <p:cNvPr id="2050" name="Picture 2" descr="D:\DCIM\100KZ915\100_242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63788" y="1600200"/>
            <a:ext cx="3654425" cy="4873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VÝŠLAP DO SKAL.</a:t>
            </a:r>
            <a:endParaRPr lang="cs-CZ" dirty="0"/>
          </a:p>
        </p:txBody>
      </p:sp>
      <p:pic>
        <p:nvPicPr>
          <p:cNvPr id="3074" name="Picture 2" descr="D:\DCIM\100KZ915\100_236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 PEJSKEM V PŘÍRODĚ</a:t>
            </a:r>
            <a:endParaRPr lang="cs-CZ" dirty="0"/>
          </a:p>
        </p:txBody>
      </p:sp>
      <p:pic>
        <p:nvPicPr>
          <p:cNvPr id="4098" name="Picture 2" descr="D:\DCIM\100KZ915\100_230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NA VÝLETĚ U ŘEKY.</a:t>
            </a:r>
            <a:endParaRPr lang="cs-CZ" dirty="0"/>
          </a:p>
        </p:txBody>
      </p:sp>
      <p:pic>
        <p:nvPicPr>
          <p:cNvPr id="6146" name="Picture 2" descr="D:\DCIM\100KZ915\100_178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RODINA U MOŘE.</a:t>
            </a:r>
            <a:endParaRPr lang="cs-CZ" dirty="0"/>
          </a:p>
        </p:txBody>
      </p:sp>
      <p:pic>
        <p:nvPicPr>
          <p:cNvPr id="5122" name="Picture 2" descr="D:\DCIM\100KZ915\100_227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60</TotalTime>
  <Words>145</Words>
  <Application>Microsoft Office PowerPoint</Application>
  <PresentationFormat>On-screen Show (4:3)</PresentationFormat>
  <Paragraphs>35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9</vt:i4>
      </vt:variant>
    </vt:vector>
  </HeadingPairs>
  <TitlesOfParts>
    <vt:vector size="22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RODINA</vt:lpstr>
      <vt:lpstr>ODPOLEDNE  U NÁS DOMA.</vt:lpstr>
      <vt:lpstr>JEDEME NA VÝLET.</vt:lpstr>
      <vt:lpstr>VÝLET NA ROZHLEDNU.</vt:lpstr>
      <vt:lpstr>VÝŠLAP DO SKAL.</vt:lpstr>
      <vt:lpstr>S PEJSKEM V PŘÍRODĚ</vt:lpstr>
      <vt:lpstr>NA VÝLETĚ U ŘEKY.</vt:lpstr>
      <vt:lpstr>RODINA U MOŘE.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Jiřina Trpková</dc:creator>
  <cp:lastModifiedBy>OEM</cp:lastModifiedBy>
  <cp:revision>10</cp:revision>
  <dcterms:created xsi:type="dcterms:W3CDTF">2012-11-12T15:04:30Z</dcterms:created>
  <dcterms:modified xsi:type="dcterms:W3CDTF">2012-11-20T10:28:31Z</dcterms:modified>
</cp:coreProperties>
</file>