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4" r:id="rId2"/>
    <p:sldId id="265" r:id="rId3"/>
    <p:sldId id="260" r:id="rId4"/>
    <p:sldId id="261" r:id="rId5"/>
    <p:sldId id="262" r:id="rId6"/>
    <p:sldId id="263" r:id="rId7"/>
    <p:sldId id="266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60" d="100"/>
          <a:sy n="60" d="100"/>
        </p:scale>
        <p:origin x="-1656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0997038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 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malují plánek ulice dle instrukcí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797483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Žáci popisují ulici dle plánku.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45741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Toto je jedno z možných řešení, žáci mohou vymyslet jiné věty.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744F8-E361-48F8-A3DB-C761B9E42C7A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E56A-45FB-4A61-90A2-E1CFC8FBD76F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C0BB-C91F-47B9-BF9A-7C307C0806DE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1D4D-8292-4A6E-A73D-FE68A1A23DBA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EC4E-3DB1-478D-913C-B182B9B1929C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721DE-B63D-424F-9709-31800D2FD89E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E3CCB-FF8D-43C5-936B-B62E57C8E27E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A8491-B857-4939-AE32-586340E3F8A2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A55C-1095-4C12-BD46-8D0317B20BE1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B9437-C1CD-404D-85B4-1CD557F4F4BB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ED024-12D7-4DD3-A93E-C5A0A9819A7B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85A4-36C9-4F58-8F27-EF9B43F845A2}" type="datetime1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Komunikace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 the town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VY_22_INOVACE_32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Vanda Steinová,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4. (možno využít pro druhý cizí jazyk)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nácvik základních komunikačních dovedností v oblasti 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in the town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P</a:t>
            </a:r>
            <a:r>
              <a:rPr lang="en-GB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práce s textem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894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Zaoblený obdélník 3"/>
          <p:cNvSpPr/>
          <p:nvPr/>
        </p:nvSpPr>
        <p:spPr>
          <a:xfrm>
            <a:off x="2915816" y="332656"/>
            <a:ext cx="3240360" cy="914400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Draw the street.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23529" y="5435138"/>
            <a:ext cx="4752528" cy="648072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Opposite the book shop is a toy shop.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23528" y="1340768"/>
            <a:ext cx="4176464" cy="648072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There is a book shop on the left.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755576" y="4077072"/>
            <a:ext cx="3816424" cy="576064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Opposite the bank is </a:t>
            </a:r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hotel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355976" y="4797152"/>
            <a:ext cx="4032448" cy="648072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Next to the book shop is a bank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067944" y="2060848"/>
            <a:ext cx="4752528" cy="576064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Opposite the sport centre is a cinema.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51520" y="2708920"/>
            <a:ext cx="4680520" cy="576064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There is a sport centre on the right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572000" y="3429000"/>
            <a:ext cx="3960440" cy="576064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 cinema is next to the bank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Zaoblený obdélník 3"/>
          <p:cNvSpPr/>
          <p:nvPr/>
        </p:nvSpPr>
        <p:spPr>
          <a:xfrm>
            <a:off x="1475656" y="1412776"/>
            <a:ext cx="1800200" cy="914400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Book shop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6" name="Přímá spojovací čára 5"/>
          <p:cNvCxnSpPr/>
          <p:nvPr/>
        </p:nvCxnSpPr>
        <p:spPr>
          <a:xfrm rot="5400000">
            <a:off x="1007604" y="3320988"/>
            <a:ext cx="4680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5400000">
            <a:off x="2951820" y="3392996"/>
            <a:ext cx="4680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aoblený obdélník 12"/>
          <p:cNvSpPr/>
          <p:nvPr/>
        </p:nvSpPr>
        <p:spPr>
          <a:xfrm>
            <a:off x="1475656" y="2852936"/>
            <a:ext cx="1800200" cy="914400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Bank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475656" y="4293096"/>
            <a:ext cx="1800200" cy="914400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Cinema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5364088" y="4221088"/>
            <a:ext cx="1800200" cy="914400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Sport centre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364088" y="2852936"/>
            <a:ext cx="1800200" cy="914400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Hotel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364088" y="1484784"/>
            <a:ext cx="1800200" cy="914400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Toy shop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3203848" y="260648"/>
            <a:ext cx="2304256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Solution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Zaoblený obdélník 3"/>
          <p:cNvSpPr/>
          <p:nvPr/>
        </p:nvSpPr>
        <p:spPr>
          <a:xfrm>
            <a:off x="5364088" y="4293096"/>
            <a:ext cx="1800200" cy="91440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Book shop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6" name="Přímá spojovací čára 5"/>
          <p:cNvCxnSpPr/>
          <p:nvPr/>
        </p:nvCxnSpPr>
        <p:spPr>
          <a:xfrm rot="5400000">
            <a:off x="1007604" y="3320988"/>
            <a:ext cx="4680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5400000">
            <a:off x="2951820" y="3392996"/>
            <a:ext cx="46805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aoblený obdélník 12"/>
          <p:cNvSpPr/>
          <p:nvPr/>
        </p:nvSpPr>
        <p:spPr>
          <a:xfrm>
            <a:off x="1475656" y="2852936"/>
            <a:ext cx="1800200" cy="91440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Bank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475656" y="4293096"/>
            <a:ext cx="1800200" cy="91440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Supermarket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1475656" y="1412776"/>
            <a:ext cx="1800200" cy="91440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Sport centre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364088" y="1412776"/>
            <a:ext cx="1800200" cy="91440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Hotel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364088" y="2852936"/>
            <a:ext cx="1800200" cy="914400"/>
          </a:xfrm>
          <a:prstGeom prst="round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Museum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699792" y="260648"/>
            <a:ext cx="345638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Describe the street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Zaoblený obdélník 3"/>
          <p:cNvSpPr/>
          <p:nvPr/>
        </p:nvSpPr>
        <p:spPr>
          <a:xfrm>
            <a:off x="2987824" y="188640"/>
            <a:ext cx="3240360" cy="914400"/>
          </a:xfrm>
          <a:prstGeom prst="round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Solution.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395536" y="4797152"/>
            <a:ext cx="5328592" cy="648072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Opposite the book shop is a 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supermarket</a:t>
            </a:r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51520" y="1196752"/>
            <a:ext cx="4176464" cy="648072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There is a 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sport centre </a:t>
            </a:r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on the left.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211960" y="3284984"/>
            <a:ext cx="4537012" cy="576064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Opposite the bank is a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museum.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95536" y="2564904"/>
            <a:ext cx="4464496" cy="648072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Next to the 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sport centre</a:t>
            </a:r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is a bank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211960" y="1916832"/>
            <a:ext cx="4752528" cy="576064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Opposite the sport centre is a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 hotel</a:t>
            </a:r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283968" y="5517232"/>
            <a:ext cx="4680520" cy="576064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There is a book shop on the right.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23528" y="3933056"/>
            <a:ext cx="4464496" cy="576064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The supermarket is next to the bank</a:t>
            </a:r>
            <a:r>
              <a:rPr lang="cs-CZ" sz="20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en-GB" sz="20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en-GB" sz="1600" dirty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</TotalTime>
  <Words>285</Words>
  <Application>Microsoft Office PowerPoint</Application>
  <PresentationFormat>Předvádění na obrazovce (4:3)</PresentationFormat>
  <Paragraphs>69</Paragraphs>
  <Slides>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 </vt:lpstr>
      <vt:lpstr>Snímek 3</vt:lpstr>
      <vt:lpstr>Snímek 4</vt:lpstr>
      <vt:lpstr>Snímek 5</vt:lpstr>
      <vt:lpstr>Snímek 6</vt:lpstr>
      <vt:lpstr> </vt:lpstr>
    </vt:vector>
  </TitlesOfParts>
  <Company>Základní škola TGM Český Krumlov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Simona</cp:lastModifiedBy>
  <cp:revision>42</cp:revision>
  <dcterms:created xsi:type="dcterms:W3CDTF">2011-05-26T14:17:08Z</dcterms:created>
  <dcterms:modified xsi:type="dcterms:W3CDTF">2012-03-09T14:44:54Z</dcterms:modified>
</cp:coreProperties>
</file>