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Podíl</a:t>
            </a:r>
            <a:r>
              <a:rPr lang="cs-CZ" baseline="0" dirty="0" smtClean="0"/>
              <a:t> světadílů na celkovém počtu obyvatel</a:t>
            </a:r>
            <a:endParaRPr lang="en-US" dirty="0"/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strRef>
              <c:f>List1!$A$2:$A$7</c:f>
              <c:strCache>
                <c:ptCount val="6"/>
                <c:pt idx="0">
                  <c:v>Asie</c:v>
                </c:pt>
                <c:pt idx="1">
                  <c:v>Afrika</c:v>
                </c:pt>
                <c:pt idx="2">
                  <c:v>Severní Amerika</c:v>
                </c:pt>
                <c:pt idx="3">
                  <c:v>Jižní Amerika</c:v>
                </c:pt>
                <c:pt idx="4">
                  <c:v>Austrálie a Oceánie</c:v>
                </c:pt>
                <c:pt idx="5">
                  <c:v>Evropa</c:v>
                </c:pt>
              </c:strCache>
            </c:strRef>
          </c:cat>
          <c:val>
            <c:numRef>
              <c:f>List1!$B$2:$B$7</c:f>
              <c:numCache>
                <c:formatCode>General</c:formatCode>
                <c:ptCount val="6"/>
                <c:pt idx="0">
                  <c:v>4</c:v>
                </c:pt>
                <c:pt idx="1">
                  <c:v>0.9</c:v>
                </c:pt>
                <c:pt idx="2">
                  <c:v>0.5</c:v>
                </c:pt>
                <c:pt idx="3">
                  <c:v>0.37</c:v>
                </c:pt>
                <c:pt idx="4">
                  <c:v>0.03</c:v>
                </c:pt>
                <c:pt idx="5">
                  <c:v>0.68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235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731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973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244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769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436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01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871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782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3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19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F4970B-0268-4B19-913A-A9BD9070DFC5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73A72-8827-489C-94C8-7FFAA35AD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tokio&amp;hl=cs&amp;sa=X&amp;gbv=2&amp;rlz=1W1ADRA_csCZ451&amp;biw=1366&amp;bih=603&amp;tbm=isch&amp;prmd=imvnsul&amp;tbnid=IviVb50AwhvpjM:&amp;imgrefurl=http://www.japonsko24.cz/tokio-45&amp;docid=RTbt_2gdp7NmZM&amp;imgurl=http://www.japonsko24.cz/wp-content/gallery/tokio/tokio-3.jpg&amp;w=384&amp;h=304&amp;ei=1ErbTtnFLdT04QTrudjUDQ&amp;zoom=1&amp;iact=hc&amp;vpx=324&amp;vpy=169&amp;dur=1420&amp;hovh=200&amp;hovw=252&amp;tx=114&amp;ty=110&amp;sig=108509691898886102911&amp;page=1&amp;tbnh=112&amp;tbnw=141&amp;start=0&amp;ndsp=21&amp;ved=1t:429,r:1,s: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9601109"/>
              </p:ext>
            </p:extLst>
          </p:nvPr>
        </p:nvGraphicFramePr>
        <p:xfrm>
          <a:off x="2411760" y="356659"/>
          <a:ext cx="4392487" cy="60455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3" imgW="6087644" imgH="8379438" progId="Word.Document.8">
                  <p:embed/>
                </p:oleObj>
              </mc:Choice>
              <mc:Fallback>
                <p:oleObj name="Document" r:id="rId3" imgW="6087644" imgH="8379438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56659"/>
                        <a:ext cx="4392487" cy="60455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9773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67594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OBYVATELSTVO ASIE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88840"/>
            <a:ext cx="6400800" cy="792088"/>
          </a:xfrm>
        </p:spPr>
        <p:txBody>
          <a:bodyPr/>
          <a:lstStyle/>
          <a:p>
            <a:r>
              <a:rPr lang="cs-CZ" b="1" dirty="0" smtClean="0"/>
              <a:t>Nejlidnatější světadíl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865155"/>
            <a:ext cx="5436096" cy="3624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Osidlování světadílu rozhodující měrou ovlivnily příznivé klimatické podmínky.</a:t>
            </a:r>
          </a:p>
          <a:p>
            <a:r>
              <a:rPr lang="cs-CZ" sz="2800" dirty="0" smtClean="0"/>
              <a:t>V Asii se nachází velké množství stavebních památek nejrůznějších kultur. V úrodných povodích velkých řek vznikla centra starověkých civilizací.</a:t>
            </a:r>
          </a:p>
          <a:p>
            <a:r>
              <a:rPr lang="cs-CZ" sz="2800" dirty="0" smtClean="0"/>
              <a:t>Kde se nacházejí bývalá centra starověkých civilizací?</a:t>
            </a:r>
          </a:p>
          <a:p>
            <a:r>
              <a:rPr lang="cs-CZ" sz="2800" dirty="0" smtClean="0"/>
              <a:t>Nehostinná území ve vnitrozemí světadílu a hlavně Sibiř byla člověkem osidlována jen pozvolna a mnohem později.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365103"/>
            <a:ext cx="3528392" cy="235226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59632" y="5225939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Poznáš stavbu na obrázku?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56044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Rozmístění obyvatelstva je velmi nerovnoměrné.</a:t>
            </a:r>
          </a:p>
          <a:p>
            <a:r>
              <a:rPr lang="cs-CZ" sz="2800" dirty="0" smtClean="0"/>
              <a:t>Na příslušné mapě vyhledej nejhustěji zalidněné oblasti Asie.</a:t>
            </a:r>
          </a:p>
          <a:p>
            <a:r>
              <a:rPr lang="cs-CZ" sz="2800" dirty="0" smtClean="0"/>
              <a:t>Které části kontinentu jsou obydleny řídce nebo vůbec? V čem je příčina?</a:t>
            </a:r>
          </a:p>
          <a:p>
            <a:r>
              <a:rPr lang="cs-CZ" sz="2800" dirty="0" smtClean="0"/>
              <a:t>Počet obyvatel Asie překročil 4 miliardy a stále roste.</a:t>
            </a:r>
          </a:p>
          <a:p>
            <a:r>
              <a:rPr lang="cs-CZ" sz="2800" dirty="0" smtClean="0"/>
              <a:t>Které státy přesáhly v počtu obyvatel hranici jedné miliardy?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005064"/>
            <a:ext cx="3923928" cy="26159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402506"/>
            <a:ext cx="3707904" cy="220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54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1081656"/>
              </p:ext>
            </p:extLst>
          </p:nvPr>
        </p:nvGraphicFramePr>
        <p:xfrm>
          <a:off x="467544" y="548680"/>
          <a:ext cx="8229600" cy="55768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74612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Počet obyvatel Asie prudce roste. Největšího přirozeného přírůstku dosahují země s vysokou porodností a alespoň částečným lékařským pokrokem. Tím se snižuje úmrtnost a prodlužuje délka života. Vysoký přírůstek mají arabské země a Indie.</a:t>
            </a:r>
          </a:p>
          <a:p>
            <a:r>
              <a:rPr lang="cs-CZ" sz="2800" dirty="0" smtClean="0"/>
              <a:t>Vlády některých zemí se pokouší o zpomalení porodnosti tzv. „politikou jednoho dítěte“, zatím bez většího úspěchu.</a:t>
            </a:r>
          </a:p>
          <a:p>
            <a:r>
              <a:rPr lang="cs-CZ" sz="2800" dirty="0" smtClean="0"/>
              <a:t>Kterým jazykem mluví nejvíce obyvatel na světě?</a:t>
            </a:r>
          </a:p>
          <a:p>
            <a:r>
              <a:rPr lang="cs-CZ" sz="2800" dirty="0" smtClean="0"/>
              <a:t>Co je základní potravinou většiny obyvatel Asie?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81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4104456" cy="273630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432" y="3645024"/>
            <a:ext cx="3923928" cy="26159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645024"/>
            <a:ext cx="3923926" cy="261595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04048" y="925100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Ze kterých oblastí pochází lidé na fotografiích?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23415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36340"/>
            <a:ext cx="3995936" cy="29961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56409"/>
            <a:ext cx="3110864" cy="41490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89040"/>
            <a:ext cx="3995936" cy="2663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8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6886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Život většiny lidí významně ovlivňuje víra. Na území Asie vznikla největší náboženství – hinduismus, buddhismus, islám, křesťanství a židovské náboženství.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210000"/>
            <a:ext cx="4032448" cy="26882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512" y="2204864"/>
            <a:ext cx="4139952" cy="275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1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766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Politický a hospodářský vývoj </a:t>
            </a:r>
            <a:r>
              <a:rPr lang="cs-CZ" sz="2800" dirty="0"/>
              <a:t>A</a:t>
            </a:r>
            <a:r>
              <a:rPr lang="cs-CZ" sz="2800" dirty="0" smtClean="0"/>
              <a:t>sie je také velmi rozdílný.</a:t>
            </a:r>
          </a:p>
          <a:p>
            <a:r>
              <a:rPr lang="cs-CZ" sz="2800" dirty="0" smtClean="0"/>
              <a:t>Najdeme zde jeden z nejvyspělejších států světa – Japonsko.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emě s rychlým hospodářským rozvojem, tzv. asijské tygry (Jižní </a:t>
            </a:r>
            <a:r>
              <a:rPr lang="cs-CZ" sz="2800" dirty="0"/>
              <a:t>K</a:t>
            </a:r>
            <a:r>
              <a:rPr lang="cs-CZ" sz="2800" dirty="0" smtClean="0"/>
              <a:t>orea, </a:t>
            </a:r>
            <a:r>
              <a:rPr lang="cs-CZ" sz="2800" dirty="0"/>
              <a:t>M</a:t>
            </a:r>
            <a:r>
              <a:rPr lang="cs-CZ" sz="2800" dirty="0" smtClean="0"/>
              <a:t>alajsie, Tchaj-wan, Thajsko, atd.).</a:t>
            </a:r>
          </a:p>
          <a:p>
            <a:r>
              <a:rPr lang="cs-CZ" sz="2800" dirty="0" smtClean="0"/>
              <a:t>Země, které založily svou prosperitu na těžbě ropy     (Kuvajt, Saúdská Arábie).</a:t>
            </a:r>
          </a:p>
          <a:p>
            <a:r>
              <a:rPr lang="cs-CZ" sz="2800" dirty="0" smtClean="0"/>
              <a:t>Ale také země velmi chudé, s nízkou úrovní zemědělství (Bangladéš,                                Afghánistán, Mongolsko, atd.).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653136"/>
            <a:ext cx="3131840" cy="208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546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Asie je nejvíce miliónových a desetimiliónových měst na světě. Která to jsou?</a:t>
            </a:r>
          </a:p>
          <a:p>
            <a:r>
              <a:rPr lang="cs-CZ" sz="2800" dirty="0" smtClean="0"/>
              <a:t>Spousta lidí ale žije v bídě a nedostatku.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356992"/>
            <a:ext cx="4063147" cy="25922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3022492"/>
            <a:ext cx="3657600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966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u="sng" dirty="0">
                <a:hlinkClick r:id="rId2"/>
              </a:rPr>
              <a:t>http://www.google.cz/imgres?q=tokio&amp;hl=cs&amp;sa=X&amp;gbv=2&amp;rlz=1W1ADRA_csCZ451&amp;biw=1366&amp;bih=603&amp;tbm=isch&amp;prmd=imvnsul&amp;tbnid=IviVb50AwhvpjM:&amp;imgrefurl=http://www.japonsko24.cz/tokio-45&amp;docid=RTbt_2gdp7NmZM&amp;imgurl=http://</a:t>
            </a:r>
            <a:r>
              <a:rPr lang="cs-CZ" sz="1600" u="sng" dirty="0" smtClean="0">
                <a:hlinkClick r:id="rId2"/>
              </a:rPr>
              <a:t>www.japonsko24.cz/wp-content/gallery/tokio/tokio-3.jpg&amp;w=384&amp;h=304&amp;ei=1ErbTtnFLdT04QTrudjUDQ&amp;zoom=1&amp;iact=hc&amp;vpx=324&amp;vpy=169&amp;dur=1420&amp;hovh=200&amp;hovw=252&amp;tx=114&amp;ty=110&amp;sig=108509691898886102911&amp;page=1&amp;tbnh=112&amp;tbnw=141&amp;start=0&amp;ndsp=21&amp;ved=1t:429,r:1,s:0</a:t>
            </a:r>
            <a:endParaRPr lang="cs-CZ" sz="1600" u="sng" dirty="0" smtClean="0"/>
          </a:p>
          <a:p>
            <a:r>
              <a:rPr lang="cs-CZ" sz="1600" dirty="0"/>
              <a:t>http://www.google.cz/imgres?q=slum&amp;hl=cs&amp;sa=X&amp;rlz=1T4ADRA_csCZ451CZ457&amp;biw=1366&amp;bih=603&amp;tbm=isch&amp;prmd=imvns&amp;tbnid=iXz8TciE9xNLpM:&amp;imgrefurl=http://amafoundation.eu/&amp;docid=TBpUqkpFunfpgM&amp;imgurl=http://</a:t>
            </a:r>
            <a:r>
              <a:rPr lang="cs-CZ" sz="1600" dirty="0" smtClean="0"/>
              <a:t>amafoundation.eu/img/slum.jpg&amp;w=500&amp;h=319&amp;ei=qkvbTpPGMOuQ4gSV5Z30DQ&amp;zoom=1&amp;iact=hc&amp;vpx=914&amp;vpy=152&amp;dur=6180&amp;hovh=179&amp;hovw=281&amp;tx=141&amp;ty=105&amp;sig=108509691898886102911&amp;page=1&amp;tbnh=108&amp;tbnw=170&amp;start=0&amp;ndsp=21&amp;ved=1t:429,r:5,s:0</a:t>
            </a:r>
          </a:p>
          <a:p>
            <a:r>
              <a:rPr lang="cs-CZ" sz="1600" dirty="0" smtClean="0"/>
              <a:t>Fotografie z osobního archivu autora.</a:t>
            </a:r>
            <a:endParaRPr lang="cs-CZ" sz="1600" dirty="0"/>
          </a:p>
          <a:p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284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354</Words>
  <Application>Microsoft Office PowerPoint</Application>
  <PresentationFormat>Předvádění na obrazovce (4:3)</PresentationFormat>
  <Paragraphs>30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Dokument aplikace Microsoft Word 97–2003</vt:lpstr>
      <vt:lpstr>Prezentace aplikace PowerPoint</vt:lpstr>
      <vt:lpstr>OBYVATELSTVO ASIE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OBYVATELSTVO ASIE</dc:title>
  <dc:creator>07YN</dc:creator>
  <cp:lastModifiedBy>07YN</cp:lastModifiedBy>
  <cp:revision>15</cp:revision>
  <dcterms:created xsi:type="dcterms:W3CDTF">2011-12-03T19:58:08Z</dcterms:created>
  <dcterms:modified xsi:type="dcterms:W3CDTF">2011-12-18T15:00:26Z</dcterms:modified>
</cp:coreProperties>
</file>