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64" r:id="rId2"/>
    <p:sldId id="265" r:id="rId3"/>
    <p:sldId id="260" r:id="rId4"/>
    <p:sldId id="261" r:id="rId5"/>
    <p:sldId id="262" r:id="rId6"/>
    <p:sldId id="263" r:id="rId7"/>
    <p:sldId id="266" r:id="rId8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640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60" d="100"/>
          <a:sy n="60" d="100"/>
        </p:scale>
        <p:origin x="-1656" y="-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546052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 kliknutí enter se postupně objeví text. Žáci postupně čtou text a překládají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 I když je zde spoustu nových slov, nemělo by jim text činit potíže. 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 kliknutí enter se postupně objeví text. Žáci postupně čtou text a překládají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 I když je zde spoustu nových slov, nemělo by jim text činit potíže. 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11693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 kliknutí enter se postupně objeví text. Žáci postupně čtou text a překládají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 I když je zde spoustu nových slov, nemělo by jim text činit potíže. 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62853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 kliknutí enter se postupně objeví text. Žáci postupně čtou text a překládají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 I když je zde spoustu nových slov, nemělo by jim text činit potíže. 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48832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744F8-E361-48F8-A3DB-C761B9E42C7A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5E56A-45FB-4A61-90A2-E1CFC8FBD76F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BC0BB-C91F-47B9-BF9A-7C307C0806DE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A1D4D-8292-4A6E-A73D-FE68A1A23DBA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2EC4E-3DB1-478D-913C-B182B9B1929C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721DE-B63D-424F-9709-31800D2FD89E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E3CCB-FF8D-43C5-936B-B62E57C8E27E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A8491-B857-4939-AE32-586340E3F8A2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4A55C-1095-4C12-BD46-8D0317B20BE1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B9437-C1CD-404D-85B4-1CD557F4F4BB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ED024-12D7-4DD3-A93E-C5A0A9819A7B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C85A4-36C9-4F58-8F27-EF9B43F845A2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Komunikace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At the airport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VY_22_INOVACE_35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Vanda Steinová,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jak to chodí na letišti, porozumění textu, rozvoj schopnosti odhadnout význam jednotlivých výrazů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</a:t>
            </a:r>
            <a:r>
              <a:rPr lang="en-GB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oint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podrobnější metodika viz. poznámky u jednotlivých snímků</a:t>
            </a:r>
            <a:endParaRPr lang="en-GB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8942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Zaoblený obdélník 3"/>
          <p:cNvSpPr/>
          <p:nvPr/>
        </p:nvSpPr>
        <p:spPr>
          <a:xfrm>
            <a:off x="2555776" y="548680"/>
            <a:ext cx="4104456" cy="648072"/>
          </a:xfrm>
          <a:prstGeom prst="roundRect">
            <a:avLst/>
          </a:prstGeom>
          <a:solidFill>
            <a:srgbClr val="F5640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Welcome to the airport</a:t>
            </a:r>
            <a:endParaRPr lang="en-GB" sz="2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619672" y="1484784"/>
            <a:ext cx="5472608" cy="1008112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 airport is a very busy place, with lots of different sections.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259632" y="2636912"/>
            <a:ext cx="7128792" cy="648072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Passengers go to a big building called a terminal.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259632" y="3573016"/>
            <a:ext cx="5472608" cy="648072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At the departure desk they check in.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259632" y="4581128"/>
            <a:ext cx="6336704" cy="115212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Check in means – passengers get their tickets and hand over their luggage.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28" name="Picture 4" descr="C:\Users\uzivatel\AppData\Local\Microsoft\Windows\Temporary Internet Files\Content.IE5\Q0GLU2C7\MC90034365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260648"/>
            <a:ext cx="1440160" cy="14408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Zaoblený obdélník 3"/>
          <p:cNvSpPr/>
          <p:nvPr/>
        </p:nvSpPr>
        <p:spPr>
          <a:xfrm>
            <a:off x="2555776" y="548680"/>
            <a:ext cx="4104456" cy="648072"/>
          </a:xfrm>
          <a:prstGeom prst="roundRect">
            <a:avLst/>
          </a:prstGeom>
          <a:solidFill>
            <a:srgbClr val="F5640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Departure lounge</a:t>
            </a:r>
            <a:endParaRPr lang="en-GB" sz="2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619672" y="1484784"/>
            <a:ext cx="6120680" cy="151216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Before the flight the passengers go through the departure lounge. There are security checks. They make sure that everything is </a:t>
            </a:r>
            <a:r>
              <a:rPr lang="cs-CZ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safe</a:t>
            </a:r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339752" y="3140968"/>
            <a:ext cx="4392488" cy="936104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You can see these notices.</a:t>
            </a:r>
          </a:p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(guess the meaning</a:t>
            </a:r>
            <a:r>
              <a:rPr lang="cs-CZ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)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2339752" y="4869160"/>
            <a:ext cx="1368152" cy="648072"/>
          </a:xfrm>
          <a:prstGeom prst="wedgeRoundRectCallout">
            <a:avLst>
              <a:gd name="adj1" fmla="val 4077"/>
              <a:gd name="adj2" fmla="val -174494"/>
              <a:gd name="adj3" fmla="val 16667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NO ENTRY</a:t>
            </a:r>
            <a:endParaRPr lang="cs-CZ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4" name="Zaoblený obdélníkový popisek 13"/>
          <p:cNvSpPr/>
          <p:nvPr/>
        </p:nvSpPr>
        <p:spPr>
          <a:xfrm>
            <a:off x="3995936" y="5013176"/>
            <a:ext cx="1512168" cy="576064"/>
          </a:xfrm>
          <a:prstGeom prst="wedgeRoundRectCallout">
            <a:avLst>
              <a:gd name="adj1" fmla="val -31425"/>
              <a:gd name="adj2" fmla="val -217674"/>
              <a:gd name="adj3" fmla="val 16667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HELP DESK</a:t>
            </a:r>
            <a:endParaRPr lang="cs-CZ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5" name="Zaoblený obdélníkový popisek 14"/>
          <p:cNvSpPr/>
          <p:nvPr/>
        </p:nvSpPr>
        <p:spPr>
          <a:xfrm>
            <a:off x="5652120" y="5157192"/>
            <a:ext cx="2016224" cy="576064"/>
          </a:xfrm>
          <a:prstGeom prst="wedgeRoundRectCallout">
            <a:avLst>
              <a:gd name="adj1" fmla="val -68698"/>
              <a:gd name="adj2" fmla="val -242305"/>
              <a:gd name="adj3" fmla="val 16667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FLIGHT INFORMATION</a:t>
            </a:r>
            <a:endParaRPr lang="cs-CZ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6" name="Zaoblený obdélníkový popisek 15"/>
          <p:cNvSpPr/>
          <p:nvPr/>
        </p:nvSpPr>
        <p:spPr>
          <a:xfrm>
            <a:off x="755576" y="4941168"/>
            <a:ext cx="1368152" cy="648072"/>
          </a:xfrm>
          <a:prstGeom prst="wedgeRoundRectCallout">
            <a:avLst>
              <a:gd name="adj1" fmla="val 81282"/>
              <a:gd name="adj2" fmla="val -189090"/>
              <a:gd name="adj3" fmla="val 16667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NO EXIT</a:t>
            </a:r>
            <a:endParaRPr lang="cs-CZ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7" name="Zaoblený obdélníkový popisek 16"/>
          <p:cNvSpPr/>
          <p:nvPr/>
        </p:nvSpPr>
        <p:spPr>
          <a:xfrm>
            <a:off x="6876256" y="4149080"/>
            <a:ext cx="2016224" cy="648072"/>
          </a:xfrm>
          <a:prstGeom prst="wedgeRoundRectCallout">
            <a:avLst>
              <a:gd name="adj1" fmla="val -62182"/>
              <a:gd name="adj2" fmla="val -79619"/>
              <a:gd name="adj3" fmla="val 16667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AIR CREW ONLY</a:t>
            </a:r>
            <a:endParaRPr lang="cs-CZ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Zaoblený obdélník 3"/>
          <p:cNvSpPr/>
          <p:nvPr/>
        </p:nvSpPr>
        <p:spPr>
          <a:xfrm>
            <a:off x="2915816" y="1772816"/>
            <a:ext cx="3384376" cy="648072"/>
          </a:xfrm>
          <a:prstGeom prst="roundRect">
            <a:avLst/>
          </a:prstGeom>
          <a:solidFill>
            <a:srgbClr val="F5640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Nearly ready</a:t>
            </a:r>
            <a:endParaRPr lang="en-GB" sz="2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403648" y="2852936"/>
            <a:ext cx="6120680" cy="151216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 airplane is getting ready for the flight. When everyone is on board the Captain is given permission for take off.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Zaoblený obdélník 3"/>
          <p:cNvSpPr/>
          <p:nvPr/>
        </p:nvSpPr>
        <p:spPr>
          <a:xfrm>
            <a:off x="2915816" y="404664"/>
            <a:ext cx="3384376" cy="648072"/>
          </a:xfrm>
          <a:prstGeom prst="roundRect">
            <a:avLst/>
          </a:prstGeom>
          <a:solidFill>
            <a:srgbClr val="F5640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We have arrived </a:t>
            </a:r>
            <a:r>
              <a:rPr lang="en-GB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  <a:sym typeface="Wingdings" pitchFamily="2" charset="2"/>
              </a:rPr>
              <a:t></a:t>
            </a:r>
            <a:endParaRPr lang="en-GB" sz="2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547664" y="1340768"/>
            <a:ext cx="6120680" cy="151216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When the airplane lands at a new airport it drives to a terminal. The passengers leave the airport and find their luggage</a:t>
            </a:r>
            <a:r>
              <a:rPr lang="cs-CZ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267744" y="3068960"/>
            <a:ext cx="4608512" cy="91440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You can see these notices.</a:t>
            </a:r>
          </a:p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(guess the meaning)</a:t>
            </a:r>
          </a:p>
        </p:txBody>
      </p:sp>
      <p:sp>
        <p:nvSpPr>
          <p:cNvPr id="9" name="Zaoblený obdélníkový popisek 8"/>
          <p:cNvSpPr/>
          <p:nvPr/>
        </p:nvSpPr>
        <p:spPr>
          <a:xfrm>
            <a:off x="1403648" y="5013176"/>
            <a:ext cx="1922512" cy="612648"/>
          </a:xfrm>
          <a:prstGeom prst="wedgeRoundRectCallout">
            <a:avLst>
              <a:gd name="adj1" fmla="val 61381"/>
              <a:gd name="adj2" fmla="val -212847"/>
              <a:gd name="adj3" fmla="val 16667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Arrivals hall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3779912" y="5013176"/>
            <a:ext cx="1512168" cy="612648"/>
          </a:xfrm>
          <a:prstGeom prst="wedgeRoundRectCallout">
            <a:avLst>
              <a:gd name="adj1" fmla="val 26539"/>
              <a:gd name="adj2" fmla="val -205127"/>
              <a:gd name="adj3" fmla="val 16667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Way out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1" name="Zaoblený obdélníkový popisek 10"/>
          <p:cNvSpPr/>
          <p:nvPr/>
        </p:nvSpPr>
        <p:spPr>
          <a:xfrm>
            <a:off x="5796136" y="5013176"/>
            <a:ext cx="1944216" cy="612648"/>
          </a:xfrm>
          <a:prstGeom prst="wedgeRoundRectCallout">
            <a:avLst>
              <a:gd name="adj1" fmla="val -47137"/>
              <a:gd name="adj2" fmla="val -212848"/>
              <a:gd name="adj3" fmla="val 16667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Taxi stand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446</TotalTime>
  <Words>425</Words>
  <Application>Microsoft Office PowerPoint</Application>
  <PresentationFormat>Předvádění na obrazovce (4:3)</PresentationFormat>
  <Paragraphs>64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51</cp:revision>
  <dcterms:created xsi:type="dcterms:W3CDTF">2011-05-26T14:17:08Z</dcterms:created>
  <dcterms:modified xsi:type="dcterms:W3CDTF">2011-12-10T15:38:51Z</dcterms:modified>
</cp:coreProperties>
</file>