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handoutMasterIdLst>
    <p:handoutMasterId r:id="rId13"/>
  </p:handoutMasterIdLst>
  <p:sldIdLst>
    <p:sldId id="266" r:id="rId2"/>
    <p:sldId id="267" r:id="rId3"/>
    <p:sldId id="259" r:id="rId4"/>
    <p:sldId id="260" r:id="rId5"/>
    <p:sldId id="261" r:id="rId6"/>
    <p:sldId id="262" r:id="rId7"/>
    <p:sldId id="265" r:id="rId8"/>
    <p:sldId id="263" r:id="rId9"/>
    <p:sldId id="264" r:id="rId10"/>
    <p:sldId id="268" r:id="rId11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57328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K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vytištění, použít jako pracovní list, nebo vyluštit společně.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3BA8-A779-4C2A-B2F8-2CF21A106CA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Seřaď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rozhovor do správného pořadí. Ne všechny fráze musí být použity. Po kliknutí enter zmizí opona.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3BA8-A779-4C2A-B2F8-2CF21A106CA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Postupným kliknutím enter se objevuje rozhovor ve správném sledu.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3BA8-A779-4C2A-B2F8-2CF21A106CA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Neznámá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slova si zapiš.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Odhadni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význam těchto frází.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33BA8-A779-4C2A-B2F8-2CF21A106CA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47A37-6A8D-44EB-94E9-2483D78D502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7F3D7-5D0D-402A-8728-8473FDA839D8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EE271-740D-4E6E-A7B4-D33DABAC25D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887D3-FA90-49EB-85C9-BC244813A48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73BD7-445E-4A4C-8C56-E956F524F28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B6C1D-CFB5-44AD-89D2-CC58714D87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95F1-C43D-4E26-B630-163E6D6E6B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FA5B2-D3B5-40DF-A336-831EB5CA0173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5C7B7-273E-442E-A937-4DA2CF1C17C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E52E8-7818-422D-9E0F-ED030D62B7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6F703-C910-4781-BD2A-310F583C66D4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91B1F-58AF-44A0-852B-5F9D028F3E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jpeg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Shopping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rozvoj slovní zásoby v oblasti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shopping,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rozhovor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at the shop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získání nových jazykových znalostí, křížovka – možno využít jako test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práce s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textem, podrobnější metodika viz. poznámky u jednotlivých snímků</a:t>
            </a: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357290" y="2428868"/>
            <a:ext cx="630210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Everyday expressions shopping</a:t>
            </a:r>
            <a:endParaRPr lang="en-GB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woman is going shopping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pPr>
              <a:buNone/>
            </a:pPr>
            <a:r>
              <a:rPr lang="en-GB" sz="2000" dirty="0" smtClean="0"/>
              <a:t>What does she want to buy?</a:t>
            </a:r>
          </a:p>
          <a:p>
            <a:pPr>
              <a:buNone/>
            </a:pPr>
            <a:r>
              <a:rPr lang="en-GB" sz="2000" dirty="0" smtClean="0"/>
              <a:t>Does she want a new coat, T-shirt or</a:t>
            </a:r>
            <a:r>
              <a:rPr lang="cs-CZ" sz="2000" dirty="0" smtClean="0"/>
              <a:t> a</a:t>
            </a:r>
            <a:r>
              <a:rPr lang="en-GB" sz="2000" dirty="0" smtClean="0"/>
              <a:t> jumper?</a:t>
            </a:r>
          </a:p>
          <a:p>
            <a:pPr>
              <a:buNone/>
            </a:pPr>
            <a:r>
              <a:rPr lang="en-GB" sz="2000" dirty="0" smtClean="0"/>
              <a:t>How many clothes do you know?</a:t>
            </a:r>
            <a:endParaRPr lang="en-GB" sz="2000" dirty="0"/>
          </a:p>
        </p:txBody>
      </p:sp>
      <p:pic>
        <p:nvPicPr>
          <p:cNvPr id="4" name="Picture 2" descr="C:\Documents and Settings\Roman-pc\Local Settings\Temporary Internet Files\Content.IE5\TNG9EGT8\MC9004332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286124"/>
            <a:ext cx="2664296" cy="2664296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 rot="18527331">
            <a:off x="7234384" y="958608"/>
            <a:ext cx="1622682" cy="2843176"/>
          </a:xfrm>
          <a:prstGeom prst="cloudCallout">
            <a:avLst>
              <a:gd name="adj1" fmla="val -116475"/>
              <a:gd name="adj2" fmla="val -316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Documents and Settings\Roman-pc\Local Settings\Temporary Internet Files\Content.IE5\HZR04B3W\MC9003207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1844824"/>
            <a:ext cx="1001166" cy="1107467"/>
          </a:xfrm>
          <a:prstGeom prst="rect">
            <a:avLst/>
          </a:prstGeom>
          <a:noFill/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crossword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268760"/>
            <a:ext cx="2143108" cy="442913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en-GB" b="1" u="sng" dirty="0" smtClean="0"/>
              <a:t>Across</a:t>
            </a:r>
          </a:p>
          <a:p>
            <a:pPr>
              <a:buNone/>
            </a:pPr>
            <a:r>
              <a:rPr lang="cs-CZ" dirty="0" smtClean="0"/>
              <a:t>5. svetřík</a:t>
            </a:r>
          </a:p>
          <a:p>
            <a:pPr>
              <a:buNone/>
            </a:pPr>
            <a:r>
              <a:rPr lang="cs-CZ" dirty="0" smtClean="0"/>
              <a:t>7. volné oblečení</a:t>
            </a:r>
          </a:p>
          <a:p>
            <a:pPr>
              <a:buNone/>
            </a:pPr>
            <a:r>
              <a:rPr lang="cs-CZ" dirty="0" smtClean="0"/>
              <a:t>9. knoflík</a:t>
            </a:r>
          </a:p>
          <a:p>
            <a:pPr>
              <a:buNone/>
            </a:pPr>
            <a:r>
              <a:rPr lang="cs-CZ" dirty="0" smtClean="0"/>
              <a:t>11. límec</a:t>
            </a:r>
          </a:p>
          <a:p>
            <a:pPr>
              <a:buNone/>
            </a:pPr>
            <a:r>
              <a:rPr lang="cs-CZ" b="1" u="sng" dirty="0" smtClean="0"/>
              <a:t>Down</a:t>
            </a:r>
          </a:p>
          <a:p>
            <a:pPr>
              <a:buNone/>
            </a:pPr>
            <a:r>
              <a:rPr lang="cs-CZ" dirty="0" smtClean="0"/>
              <a:t>1. šortky</a:t>
            </a:r>
          </a:p>
          <a:p>
            <a:pPr>
              <a:buNone/>
            </a:pPr>
            <a:r>
              <a:rPr lang="cs-CZ" dirty="0" smtClean="0"/>
              <a:t>2. podpatek</a:t>
            </a:r>
          </a:p>
          <a:p>
            <a:pPr>
              <a:buNone/>
            </a:pPr>
            <a:r>
              <a:rPr lang="cs-CZ" dirty="0" smtClean="0"/>
              <a:t>3. tkaničky</a:t>
            </a:r>
          </a:p>
          <a:p>
            <a:pPr>
              <a:buNone/>
            </a:pPr>
            <a:r>
              <a:rPr lang="cs-CZ" dirty="0" smtClean="0"/>
              <a:t>4. košilka</a:t>
            </a:r>
          </a:p>
          <a:p>
            <a:pPr>
              <a:buNone/>
            </a:pPr>
            <a:r>
              <a:rPr lang="cs-CZ" dirty="0" smtClean="0"/>
              <a:t>6. kapsa</a:t>
            </a:r>
          </a:p>
          <a:p>
            <a:pPr>
              <a:buNone/>
            </a:pPr>
            <a:r>
              <a:rPr lang="cs-CZ" dirty="0" smtClean="0"/>
              <a:t>8. mikina s kapucí</a:t>
            </a:r>
          </a:p>
          <a:p>
            <a:pPr>
              <a:buNone/>
            </a:pPr>
            <a:r>
              <a:rPr lang="cs-CZ" dirty="0" smtClean="0"/>
              <a:t>9. podprsenka</a:t>
            </a:r>
          </a:p>
          <a:p>
            <a:pPr>
              <a:buNone/>
            </a:pPr>
            <a:r>
              <a:rPr lang="cs-CZ" dirty="0" smtClean="0"/>
              <a:t>10. rukáv</a:t>
            </a:r>
          </a:p>
          <a:p>
            <a:endParaRPr lang="cs-CZ" dirty="0"/>
          </a:p>
        </p:txBody>
      </p:sp>
      <p:pic>
        <p:nvPicPr>
          <p:cNvPr id="5" name="Zástupný symbol pro obsah 4" descr="http://puzzlemaker.discoveryeducation.com/puzzles/45479xcrke.pn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1428736"/>
            <a:ext cx="6389902" cy="4448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467544" y="1196752"/>
            <a:ext cx="2952328" cy="489236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Hallo. Can I help you?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7164288" y="5085184"/>
            <a:ext cx="1584176" cy="43204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I‘ll take it.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7215206" y="4286256"/>
            <a:ext cx="1317234" cy="438888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It is 50£.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4716016" y="1772816"/>
            <a:ext cx="4097046" cy="41779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Yes, I am looking for a jumper.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0" y="1988840"/>
            <a:ext cx="2763094" cy="422928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What size are you?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3635896" y="2564904"/>
            <a:ext cx="1296144" cy="43204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Medium.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732240" y="3429000"/>
            <a:ext cx="2214546" cy="5794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How much is it?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3059832" y="3356992"/>
            <a:ext cx="3168352" cy="648072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The changing rooms are over there.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6688239" y="5589240"/>
            <a:ext cx="2016224" cy="504056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Here you are.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5220072" y="2780928"/>
            <a:ext cx="2411760" cy="43204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Yes, it is OK now.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4427984" y="4797152"/>
            <a:ext cx="2376264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Is it better now?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871145" y="5680127"/>
            <a:ext cx="1584176" cy="432048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Of course.</a:t>
            </a:r>
          </a:p>
        </p:txBody>
      </p:sp>
      <p:sp>
        <p:nvSpPr>
          <p:cNvPr id="26" name="Zaoblený obdélník 25"/>
          <p:cNvSpPr/>
          <p:nvPr/>
        </p:nvSpPr>
        <p:spPr>
          <a:xfrm>
            <a:off x="2483768" y="5373216"/>
            <a:ext cx="4022188" cy="55497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Have you got</a:t>
            </a:r>
            <a:r>
              <a:rPr lang="cs-CZ" sz="2400" dirty="0" smtClean="0">
                <a:solidFill>
                  <a:schemeClr val="tx1"/>
                </a:solidFill>
              </a:rPr>
              <a:t> a</a:t>
            </a:r>
            <a:r>
              <a:rPr lang="en-GB" sz="2400" dirty="0" smtClean="0">
                <a:solidFill>
                  <a:schemeClr val="tx1"/>
                </a:solidFill>
              </a:rPr>
              <a:t> smaller one?</a:t>
            </a:r>
          </a:p>
        </p:txBody>
      </p:sp>
      <p:sp>
        <p:nvSpPr>
          <p:cNvPr id="27" name="Zaoblený obdélník 26"/>
          <p:cNvSpPr/>
          <p:nvPr/>
        </p:nvSpPr>
        <p:spPr>
          <a:xfrm>
            <a:off x="1691680" y="4365104"/>
            <a:ext cx="2611098" cy="73262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No, the sleeves are too long.</a:t>
            </a:r>
          </a:p>
        </p:txBody>
      </p:sp>
      <p:sp>
        <p:nvSpPr>
          <p:cNvPr id="28" name="Zaoblený obdélník 27"/>
          <p:cNvSpPr/>
          <p:nvPr/>
        </p:nvSpPr>
        <p:spPr>
          <a:xfrm>
            <a:off x="4139952" y="1124744"/>
            <a:ext cx="3059832" cy="5040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 like it, can I try it on?</a:t>
            </a:r>
          </a:p>
        </p:txBody>
      </p:sp>
      <p:sp>
        <p:nvSpPr>
          <p:cNvPr id="29" name="Zaoblený obdélník 28"/>
          <p:cNvSpPr/>
          <p:nvPr/>
        </p:nvSpPr>
        <p:spPr>
          <a:xfrm>
            <a:off x="683568" y="2564904"/>
            <a:ext cx="2448272" cy="720080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What about this one with V-neck?</a:t>
            </a:r>
          </a:p>
        </p:txBody>
      </p:sp>
      <p:sp>
        <p:nvSpPr>
          <p:cNvPr id="30" name="Zaoblený obdélník 29"/>
          <p:cNvSpPr/>
          <p:nvPr/>
        </p:nvSpPr>
        <p:spPr>
          <a:xfrm>
            <a:off x="4283968" y="4221088"/>
            <a:ext cx="1296144" cy="432048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Is it ok?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1714480" y="214290"/>
            <a:ext cx="5714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tx2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At the clothes shop</a:t>
            </a:r>
            <a:endParaRPr lang="en-GB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tx2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179512" y="188640"/>
            <a:ext cx="8767274" cy="5904656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 NÁSLEDUJÍCÍCH VĚT SESTAV SMYSLUPLNÝ ROZHOVOR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323528" y="1196752"/>
            <a:ext cx="2952328" cy="489236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Hallo. Can I help you?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7164288" y="5700267"/>
            <a:ext cx="1584176" cy="43204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I‘ll take it.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2987824" y="5733256"/>
            <a:ext cx="1317234" cy="438888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It is 50£.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4716016" y="1268760"/>
            <a:ext cx="4032448" cy="41779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Yes, I am looking for a jumper.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395536" y="1772816"/>
            <a:ext cx="2763094" cy="422928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What size are you?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716016" y="1772816"/>
            <a:ext cx="1296144" cy="43204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Medium.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4788024" y="5443514"/>
            <a:ext cx="2214546" cy="57948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How much is it?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251520" y="3068960"/>
            <a:ext cx="3168352" cy="648072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The changing rooms are over there.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555776" y="4437112"/>
            <a:ext cx="2016224" cy="504056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Here you are.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4857829" y="4797152"/>
            <a:ext cx="2411760" cy="43204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Yes, it is OK now.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2267744" y="5013176"/>
            <a:ext cx="2376264" cy="576064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Is it better now?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899592" y="4437112"/>
            <a:ext cx="1584176" cy="432048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Of course.</a:t>
            </a:r>
          </a:p>
        </p:txBody>
      </p:sp>
      <p:sp>
        <p:nvSpPr>
          <p:cNvPr id="26" name="Zaoblený obdélník 25"/>
          <p:cNvSpPr/>
          <p:nvPr/>
        </p:nvSpPr>
        <p:spPr>
          <a:xfrm>
            <a:off x="4499992" y="3789040"/>
            <a:ext cx="4022188" cy="55497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Have you got</a:t>
            </a:r>
            <a:r>
              <a:rPr lang="cs-CZ" sz="2400" dirty="0" smtClean="0">
                <a:solidFill>
                  <a:schemeClr val="tx1"/>
                </a:solidFill>
              </a:rPr>
              <a:t> a</a:t>
            </a:r>
            <a:r>
              <a:rPr lang="en-GB" sz="2400" dirty="0" smtClean="0">
                <a:solidFill>
                  <a:schemeClr val="tx1"/>
                </a:solidFill>
              </a:rPr>
              <a:t> smaller one?</a:t>
            </a:r>
          </a:p>
        </p:txBody>
      </p:sp>
      <p:sp>
        <p:nvSpPr>
          <p:cNvPr id="27" name="Zaoblený obdélník 26"/>
          <p:cNvSpPr/>
          <p:nvPr/>
        </p:nvSpPr>
        <p:spPr>
          <a:xfrm>
            <a:off x="5004048" y="2996952"/>
            <a:ext cx="2611098" cy="732620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No, the sleeves are too long.</a:t>
            </a:r>
          </a:p>
        </p:txBody>
      </p:sp>
      <p:sp>
        <p:nvSpPr>
          <p:cNvPr id="28" name="Zaoblený obdélník 27"/>
          <p:cNvSpPr/>
          <p:nvPr/>
        </p:nvSpPr>
        <p:spPr>
          <a:xfrm>
            <a:off x="4716016" y="2348880"/>
            <a:ext cx="3059832" cy="50405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 like it, can I try it on?</a:t>
            </a:r>
          </a:p>
        </p:txBody>
      </p:sp>
      <p:sp>
        <p:nvSpPr>
          <p:cNvPr id="29" name="Zaoblený obdélník 28"/>
          <p:cNvSpPr/>
          <p:nvPr/>
        </p:nvSpPr>
        <p:spPr>
          <a:xfrm>
            <a:off x="611560" y="2276872"/>
            <a:ext cx="2448272" cy="720080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What about this one with V-neck?</a:t>
            </a:r>
          </a:p>
        </p:txBody>
      </p:sp>
      <p:sp>
        <p:nvSpPr>
          <p:cNvPr id="30" name="Zaoblený obdélník 29"/>
          <p:cNvSpPr/>
          <p:nvPr/>
        </p:nvSpPr>
        <p:spPr>
          <a:xfrm>
            <a:off x="3491880" y="3140968"/>
            <a:ext cx="1296144" cy="432048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400" dirty="0" smtClean="0">
                <a:solidFill>
                  <a:schemeClr val="tx1"/>
                </a:solidFill>
              </a:rPr>
              <a:t>Is it ok?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1714480" y="214290"/>
            <a:ext cx="5714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tx2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At the clothes shop</a:t>
            </a:r>
            <a:endParaRPr lang="en-GB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tx2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Shops</a:t>
            </a:r>
            <a:endParaRPr lang="en-GB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7020272" y="1412776"/>
            <a:ext cx="1571636" cy="428628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TROLEY</a:t>
            </a: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251520" y="1052736"/>
            <a:ext cx="2232248" cy="572644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SUPERMARKET</a:t>
            </a: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220072" y="2708920"/>
            <a:ext cx="1787660" cy="428628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CHEMIST‘S</a:t>
            </a: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1403648" y="3356992"/>
            <a:ext cx="1728192" cy="428628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BUTCHER‘S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4716016" y="4149080"/>
            <a:ext cx="1571636" cy="428628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BAKER‘S</a:t>
            </a: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7380312" y="3573016"/>
            <a:ext cx="1763688" cy="428628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BOOK SHOP</a:t>
            </a: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179512" y="5013176"/>
            <a:ext cx="2071702" cy="788668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CLOTH</a:t>
            </a:r>
            <a:r>
              <a:rPr lang="cs-CZ" sz="2400" b="1" dirty="0" smtClean="0">
                <a:solidFill>
                  <a:schemeClr val="tx1"/>
                </a:solidFill>
              </a:rPr>
              <a:t>ES</a:t>
            </a:r>
            <a:r>
              <a:rPr lang="en-GB" sz="2400" b="1" dirty="0" smtClean="0">
                <a:solidFill>
                  <a:schemeClr val="tx1"/>
                </a:solidFill>
              </a:rPr>
              <a:t> SHOP</a:t>
            </a: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3347864" y="1556792"/>
            <a:ext cx="1571636" cy="428628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TOY SHOP</a:t>
            </a: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6015992" y="5418716"/>
            <a:ext cx="1571636" cy="428628"/>
          </a:xfrm>
          <a:prstGeom prst="flowChartAlternate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MARKET</a:t>
            </a:r>
          </a:p>
        </p:txBody>
      </p:sp>
      <p:pic>
        <p:nvPicPr>
          <p:cNvPr id="1028" name="Picture 4" descr="C:\Users\uzivatel\AppData\Local\Microsoft\Windows\Temporary Internet Files\Content.IE5\K7QPTNB1\MC9002909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692696"/>
            <a:ext cx="728500" cy="754690"/>
          </a:xfrm>
          <a:prstGeom prst="rect">
            <a:avLst/>
          </a:prstGeom>
          <a:noFill/>
        </p:spPr>
      </p:pic>
      <p:pic>
        <p:nvPicPr>
          <p:cNvPr id="1029" name="Picture 5" descr="C:\Users\uzivatel\AppData\Local\Microsoft\Windows\Temporary Internet Files\Content.IE5\SKOXFOF8\MC9003436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1714488"/>
            <a:ext cx="896112" cy="896112"/>
          </a:xfrm>
          <a:prstGeom prst="rect">
            <a:avLst/>
          </a:prstGeom>
          <a:noFill/>
        </p:spPr>
      </p:pic>
      <p:pic>
        <p:nvPicPr>
          <p:cNvPr id="1031" name="Picture 7" descr="C:\Users\uzivatel\AppData\Local\Microsoft\Windows\Temporary Internet Files\Content.IE5\PDKHJ6UK\MP9004331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51214" y="4104264"/>
            <a:ext cx="1538867" cy="1512168"/>
          </a:xfrm>
          <a:prstGeom prst="rect">
            <a:avLst/>
          </a:prstGeom>
          <a:noFill/>
        </p:spPr>
      </p:pic>
      <p:pic>
        <p:nvPicPr>
          <p:cNvPr id="1032" name="Picture 8" descr="C:\Users\uzivatel\AppData\Local\Microsoft\Windows\Temporary Internet Files\Content.IE5\931TXC7O\MC90029421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48" y="2928934"/>
            <a:ext cx="1011329" cy="1273242"/>
          </a:xfrm>
          <a:prstGeom prst="rect">
            <a:avLst/>
          </a:prstGeom>
          <a:noFill/>
        </p:spPr>
      </p:pic>
      <p:pic>
        <p:nvPicPr>
          <p:cNvPr id="1034" name="Picture 10" descr="C:\Users\uzivatel\AppData\Local\Microsoft\Windows\Temporary Internet Files\Content.IE5\PDKHJ6UK\MC9003505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40" y="2000240"/>
            <a:ext cx="1298539" cy="857256"/>
          </a:xfrm>
          <a:prstGeom prst="rect">
            <a:avLst/>
          </a:prstGeom>
          <a:noFill/>
        </p:spPr>
      </p:pic>
      <p:pic>
        <p:nvPicPr>
          <p:cNvPr id="1036" name="Picture 12" descr="C:\Users\uzivatel\AppData\Local\Microsoft\Windows\Temporary Internet Files\Content.IE5\K7QPTNB1\MC90024164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00958" y="4071942"/>
            <a:ext cx="1269761" cy="1115813"/>
          </a:xfrm>
          <a:prstGeom prst="rect">
            <a:avLst/>
          </a:prstGeom>
          <a:noFill/>
        </p:spPr>
      </p:pic>
      <p:pic>
        <p:nvPicPr>
          <p:cNvPr id="1039" name="Picture 15" descr="C:\Users\uzivatel\AppData\Local\Microsoft\Windows\Temporary Internet Files\Content.IE5\PDKHJ6UK\MC90023723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99322" y="4761061"/>
            <a:ext cx="1212838" cy="1156888"/>
          </a:xfrm>
          <a:prstGeom prst="rect">
            <a:avLst/>
          </a:prstGeom>
          <a:noFill/>
        </p:spPr>
      </p:pic>
      <p:pic>
        <p:nvPicPr>
          <p:cNvPr id="1040" name="Picture 16" descr="C:\Users\uzivatel\AppData\Local\Microsoft\Windows\Temporary Internet Files\Content.IE5\PDKHJ6UK\MC90035182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15074" y="3143248"/>
            <a:ext cx="1039169" cy="789874"/>
          </a:xfrm>
          <a:prstGeom prst="rect">
            <a:avLst/>
          </a:prstGeom>
          <a:noFill/>
        </p:spPr>
      </p:pic>
      <p:pic>
        <p:nvPicPr>
          <p:cNvPr id="1041" name="Picture 17" descr="C:\Users\uzivatel\AppData\Local\Microsoft\Windows\Temporary Internet Files\Content.IE5\SKOXFOF8\MC90029004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99992" y="3356992"/>
            <a:ext cx="974938" cy="862075"/>
          </a:xfrm>
          <a:prstGeom prst="rect">
            <a:avLst/>
          </a:prstGeom>
          <a:noFill/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472518" cy="5697559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buy 1 get 1 free</a:t>
            </a:r>
          </a:p>
          <a:p>
            <a:pPr>
              <a:buNone/>
            </a:pPr>
            <a:r>
              <a:rPr lang="en-GB" dirty="0" smtClean="0"/>
              <a:t>buy 1 get 1 half price</a:t>
            </a:r>
          </a:p>
          <a:p>
            <a:pPr>
              <a:buNone/>
            </a:pPr>
            <a:r>
              <a:rPr lang="en-GB" dirty="0" smtClean="0"/>
              <a:t>half price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enter your PIN</a:t>
            </a:r>
          </a:p>
          <a:p>
            <a:pPr>
              <a:buNone/>
            </a:pPr>
            <a:r>
              <a:rPr lang="en-GB" dirty="0" smtClean="0"/>
              <a:t>please wait</a:t>
            </a:r>
          </a:p>
          <a:p>
            <a:pPr>
              <a:buNone/>
            </a:pPr>
            <a:r>
              <a:rPr lang="en-GB" dirty="0" smtClean="0"/>
              <a:t>remove card</a:t>
            </a:r>
          </a:p>
          <a:p>
            <a:pPr>
              <a:buNone/>
            </a:pPr>
            <a:r>
              <a:rPr lang="en-GB" dirty="0" smtClean="0"/>
              <a:t>signature</a:t>
            </a:r>
            <a:endParaRPr lang="en-GB" dirty="0"/>
          </a:p>
        </p:txBody>
      </p:sp>
      <p:pic>
        <p:nvPicPr>
          <p:cNvPr id="1026" name="Picture 2" descr="C:\Users\uzivatel\AppData\Local\Microsoft\Windows\Temporary Internet Files\Content.IE5\NBOWAJKL\MC9004105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3" y="3714753"/>
            <a:ext cx="2672276" cy="2329047"/>
          </a:xfrm>
          <a:prstGeom prst="rect">
            <a:avLst/>
          </a:prstGeom>
          <a:noFill/>
        </p:spPr>
      </p:pic>
      <p:pic>
        <p:nvPicPr>
          <p:cNvPr id="1029" name="Picture 5" descr="C:\Users\uzivatel\AppData\Local\Microsoft\Windows\Temporary Internet Files\Content.IE5\NBOWAJKL\MC9002371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544202"/>
            <a:ext cx="2857520" cy="3130300"/>
          </a:xfrm>
          <a:prstGeom prst="rect">
            <a:avLst/>
          </a:prstGeom>
          <a:noFill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493</Words>
  <Application>Microsoft Office PowerPoint</Application>
  <PresentationFormat>Předvádění na obrazovce (4:3)</PresentationFormat>
  <Paragraphs>131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</vt:lpstr>
      <vt:lpstr>Prezentace aplikace PowerPoint</vt:lpstr>
      <vt:lpstr>A woman is going shopping</vt:lpstr>
      <vt:lpstr>crossword</vt:lpstr>
      <vt:lpstr>Prezentace aplikace PowerPoint</vt:lpstr>
      <vt:lpstr>Prezentace aplikace PowerPoint</vt:lpstr>
      <vt:lpstr>Shops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59</cp:revision>
  <dcterms:created xsi:type="dcterms:W3CDTF">2011-05-26T14:17:08Z</dcterms:created>
  <dcterms:modified xsi:type="dcterms:W3CDTF">2011-12-10T15:39:07Z</dcterms:modified>
</cp:coreProperties>
</file>