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2" r:id="rId6"/>
    <p:sldId id="264" r:id="rId7"/>
    <p:sldId id="265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308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VY_32_INOVACE_13/07_VYJMENOVANÁ SLOVA PO M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  MŠ a ZŠ Veselí n.M.,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   Iveta Salfická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 Vyjmenovaná slova  po 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018AC9A-42E4-4B76-B708-444137048421}" type="presOf" srcId="{757F3AB3-0718-4624-B441-E567A8F0AB56}" destId="{333A1088-737F-45CB-B68E-254E46348037}" srcOrd="0" destOrd="0" presId="urn:microsoft.com/office/officeart/2005/8/layout/target3"/>
    <dgm:cxn modelId="{5AFC6658-3958-4A83-A644-6D244941ABAC}" type="presOf" srcId="{4C35D32F-0EAB-4CD7-82EE-45574DC2A586}" destId="{890E4F0B-2866-4A3F-A3C7-2A14B1797930}" srcOrd="1" destOrd="0" presId="urn:microsoft.com/office/officeart/2005/8/layout/target3"/>
    <dgm:cxn modelId="{52442E04-F898-447C-B384-ABA71960C269}" type="presOf" srcId="{B651F6E3-6281-48DB-9319-2AEAFDAE7572}" destId="{619D679B-A015-4ECF-8348-D1034C574F40}" srcOrd="0" destOrd="0" presId="urn:microsoft.com/office/officeart/2005/8/layout/target3"/>
    <dgm:cxn modelId="{6A78CB57-A138-4DAE-828E-93898E5E4FAD}" type="presOf" srcId="{D1D4F407-5343-4D3F-B5B9-D407B03CAEB4}" destId="{D005CE8C-CC26-4C3E-AC11-E15060ECD759}" srcOrd="0" destOrd="0" presId="urn:microsoft.com/office/officeart/2005/8/layout/target3"/>
    <dgm:cxn modelId="{84BAFA28-E06F-48BB-A966-199F864DAEDD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66D4D1B-BE93-4F55-9C39-E35F666A2B2D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F76FF76-7E64-431C-8131-4FC9FFF72119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DA820AB-D1CA-46A6-A363-7537055ABF22}" type="presOf" srcId="{4C35D32F-0EAB-4CD7-82EE-45574DC2A586}" destId="{8BEBB6EC-1DAA-4CAC-8A25-BC0FCBD5DBD5}" srcOrd="0" destOrd="0" presId="urn:microsoft.com/office/officeart/2005/8/layout/target3"/>
    <dgm:cxn modelId="{3E95E608-8EA5-4926-A8F3-9C424C159833}" type="presOf" srcId="{B651F6E3-6281-48DB-9319-2AEAFDAE7572}" destId="{6BB5E863-4638-4E1D-BFDE-399D028AC4ED}" srcOrd="1" destOrd="0" presId="urn:microsoft.com/office/officeart/2005/8/layout/target3"/>
    <dgm:cxn modelId="{9A3E6DA2-A99F-47CF-AB2E-16736FEE3D5C}" type="presOf" srcId="{D1D4F407-5343-4D3F-B5B9-D407B03CAEB4}" destId="{AED2198E-93D5-4001-81B4-73124B309672}" srcOrd="1" destOrd="0" presId="urn:microsoft.com/office/officeart/2005/8/layout/target3"/>
    <dgm:cxn modelId="{80220A82-5A93-4263-8F64-C087EA7B6E0E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3E40BFB-CF83-45AB-B02D-314ED7224D8D}" type="presParOf" srcId="{333A1088-737F-45CB-B68E-254E46348037}" destId="{F5ABB229-8D3B-4694-996A-96F23CF14429}" srcOrd="0" destOrd="0" presId="urn:microsoft.com/office/officeart/2005/8/layout/target3"/>
    <dgm:cxn modelId="{D0D5368D-668D-4A0A-BA00-A222BFD1BE46}" type="presParOf" srcId="{333A1088-737F-45CB-B68E-254E46348037}" destId="{F41139FD-01EE-4571-8B17-4FB00FC51163}" srcOrd="1" destOrd="0" presId="urn:microsoft.com/office/officeart/2005/8/layout/target3"/>
    <dgm:cxn modelId="{C3282331-C762-4D6A-A17E-DC568F9EACAD}" type="presParOf" srcId="{333A1088-737F-45CB-B68E-254E46348037}" destId="{D005CE8C-CC26-4C3E-AC11-E15060ECD759}" srcOrd="2" destOrd="0" presId="urn:microsoft.com/office/officeart/2005/8/layout/target3"/>
    <dgm:cxn modelId="{EB8724D9-0FA2-48F8-AB76-8D4826F45534}" type="presParOf" srcId="{333A1088-737F-45CB-B68E-254E46348037}" destId="{2C702D82-9B77-49B7-9568-BB8EB47C3372}" srcOrd="3" destOrd="0" presId="urn:microsoft.com/office/officeart/2005/8/layout/target3"/>
    <dgm:cxn modelId="{E256CDDC-A2CA-41D4-8ED4-AA1C25B8C553}" type="presParOf" srcId="{333A1088-737F-45CB-B68E-254E46348037}" destId="{A52A0455-90FF-4808-ABD0-F02540D31D5A}" srcOrd="4" destOrd="0" presId="urn:microsoft.com/office/officeart/2005/8/layout/target3"/>
    <dgm:cxn modelId="{E93B09B4-9EE8-4C56-8242-C6A3140B463A}" type="presParOf" srcId="{333A1088-737F-45CB-B68E-254E46348037}" destId="{6140AFEC-043D-4C43-A2F9-D0F5331DF3A3}" srcOrd="5" destOrd="0" presId="urn:microsoft.com/office/officeart/2005/8/layout/target3"/>
    <dgm:cxn modelId="{B85064E4-8D57-424A-98F9-3588E6FCE260}" type="presParOf" srcId="{333A1088-737F-45CB-B68E-254E46348037}" destId="{9358AC05-5D7D-4327-9F80-1AD486AEA664}" srcOrd="6" destOrd="0" presId="urn:microsoft.com/office/officeart/2005/8/layout/target3"/>
    <dgm:cxn modelId="{0AE37F20-3CB3-4F31-BBD6-AB4C907A4384}" type="presParOf" srcId="{333A1088-737F-45CB-B68E-254E46348037}" destId="{313FC574-E1CD-4FB4-B054-0B805CE0447D}" srcOrd="7" destOrd="0" presId="urn:microsoft.com/office/officeart/2005/8/layout/target3"/>
    <dgm:cxn modelId="{8F0A1BAB-EF05-4B30-8B93-7E547FD0972D}" type="presParOf" srcId="{333A1088-737F-45CB-B68E-254E46348037}" destId="{619D679B-A015-4ECF-8348-D1034C574F40}" srcOrd="8" destOrd="0" presId="urn:microsoft.com/office/officeart/2005/8/layout/target3"/>
    <dgm:cxn modelId="{9BC9C4E9-509D-4D7D-BB55-DB8B632A414E}" type="presParOf" srcId="{333A1088-737F-45CB-B68E-254E46348037}" destId="{322283A8-4A27-4CDA-BAE3-F381106A9174}" srcOrd="9" destOrd="0" presId="urn:microsoft.com/office/officeart/2005/8/layout/target3"/>
    <dgm:cxn modelId="{0D74B910-2549-44B7-82D3-9106662AC821}" type="presParOf" srcId="{333A1088-737F-45CB-B68E-254E46348037}" destId="{FFC9F71D-1B4F-4AD9-A4A6-86ADEFC8AF5C}" srcOrd="10" destOrd="0" presId="urn:microsoft.com/office/officeart/2005/8/layout/target3"/>
    <dgm:cxn modelId="{65FA74DB-0B5B-4715-BC12-245599006E0B}" type="presParOf" srcId="{333A1088-737F-45CB-B68E-254E46348037}" destId="{25B08C86-7E15-44DC-BE7F-FFB55DD49D12}" srcOrd="11" destOrd="0" presId="urn:microsoft.com/office/officeart/2005/8/layout/target3"/>
    <dgm:cxn modelId="{EE96DA15-BB9A-431C-9FC9-873DDC69DAB9}" type="presParOf" srcId="{333A1088-737F-45CB-B68E-254E46348037}" destId="{76644BE8-9D7C-4C09-B250-3D10AF48CBB7}" srcOrd="12" destOrd="0" presId="urn:microsoft.com/office/officeart/2005/8/layout/target3"/>
    <dgm:cxn modelId="{4EA1DEF3-4303-4FEE-A370-1A198C306F6A}" type="presParOf" srcId="{333A1088-737F-45CB-B68E-254E46348037}" destId="{EE85B701-7295-41C0-BA7A-34D3756A2AE6}" srcOrd="13" destOrd="0" presId="urn:microsoft.com/office/officeart/2005/8/layout/target3"/>
    <dgm:cxn modelId="{03E8FD83-D6E0-4BAE-925E-98BBC94BF319}" type="presParOf" srcId="{333A1088-737F-45CB-B68E-254E46348037}" destId="{8BEBB6EC-1DAA-4CAC-8A25-BC0FCBD5DBD5}" srcOrd="14" destOrd="0" presId="urn:microsoft.com/office/officeart/2005/8/layout/target3"/>
    <dgm:cxn modelId="{29426720-1F73-4B83-9EB8-6D2880A68827}" type="presParOf" srcId="{333A1088-737F-45CB-B68E-254E46348037}" destId="{AED2198E-93D5-4001-81B4-73124B309672}" srcOrd="15" destOrd="0" presId="urn:microsoft.com/office/officeart/2005/8/layout/target3"/>
    <dgm:cxn modelId="{18A98D48-EC24-4F48-BD52-C73112CD1BFA}" type="presParOf" srcId="{333A1088-737F-45CB-B68E-254E46348037}" destId="{2BE915AB-18AA-4053-B92C-3BFC9ED204BB}" srcOrd="16" destOrd="0" presId="urn:microsoft.com/office/officeart/2005/8/layout/target3"/>
    <dgm:cxn modelId="{43C7D8B0-5BDC-4B2E-BA6D-A34E862AEBFA}" type="presParOf" srcId="{333A1088-737F-45CB-B68E-254E46348037}" destId="{6BB5E863-4638-4E1D-BFDE-399D028AC4ED}" srcOrd="17" destOrd="0" presId="urn:microsoft.com/office/officeart/2005/8/layout/target3"/>
    <dgm:cxn modelId="{CAE8AAA4-22AE-43E7-A963-57938EB138AF}" type="presParOf" srcId="{333A1088-737F-45CB-B68E-254E46348037}" destId="{5A5FFA88-C948-4069-8E93-59FA12366E83}" srcOrd="18" destOrd="0" presId="urn:microsoft.com/office/officeart/2005/8/layout/target3"/>
    <dgm:cxn modelId="{91DBC2E7-E509-4602-909F-EF26A0E0369A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  MŠ a ZŠ Veselí n.M., Kollárova 1045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   Iveta Salfická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VY_32_INOVACE_13/07_VYJMENOVANÁ SLOVA PO M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 Vyjmenovaná slova  po M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796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9771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5354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5641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8718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7958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1788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4894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4478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2309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1586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1866F-6E43-4D62-94AF-EC8DB4FCF683}" type="datetimeFigureOut">
              <a:rPr lang="cs-CZ" smtClean="0"/>
              <a:t>16.12.2011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9AF5A-D836-448B-A6BE-45BB342A97E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345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gi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wmf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3723343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525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400" dirty="0" smtClean="0"/>
          </a:p>
          <a:p>
            <a:r>
              <a:rPr lang="cs-CZ" sz="2400" dirty="0" smtClean="0"/>
              <a:t>Materiál je určen pro žáky ZŠ praktické – 5. ročník, slouží k vyvození vyjmenovaných slov po M.</a:t>
            </a:r>
          </a:p>
          <a:p>
            <a:r>
              <a:rPr lang="cs-CZ" sz="2400" dirty="0" smtClean="0"/>
              <a:t>Materiál je určen k použití při práci na interaktivní tabuli.</a:t>
            </a:r>
            <a:endParaRPr lang="cs-CZ" sz="2400" dirty="0" smtClean="0"/>
          </a:p>
          <a:p>
            <a:r>
              <a:rPr lang="cs-CZ" sz="2400" dirty="0" smtClean="0"/>
              <a:t>Datum </a:t>
            </a:r>
            <a:r>
              <a:rPr lang="cs-CZ" sz="2400" dirty="0"/>
              <a:t>vytvoření :  říjen 2011 </a:t>
            </a:r>
          </a:p>
          <a:p>
            <a:r>
              <a:rPr lang="cs-CZ" sz="2400" dirty="0"/>
              <a:t>Datum ověření :   </a:t>
            </a:r>
            <a:r>
              <a:rPr lang="cs-CZ" sz="2400" dirty="0" smtClean="0"/>
              <a:t>  28.11. 2011</a:t>
            </a:r>
          </a:p>
          <a:p>
            <a:endParaRPr lang="cs-CZ" sz="2400" dirty="0"/>
          </a:p>
          <a:p>
            <a:r>
              <a:rPr lang="cs-CZ" sz="2400" dirty="0" smtClean="0"/>
              <a:t>Učitel postupně vyvozuje jednotlivá vyjmenovaná slova, pomocí názorných obrázků vysvětluje jejich význam.</a:t>
            </a:r>
          </a:p>
          <a:p>
            <a:pPr marL="0" indent="0">
              <a:buNone/>
            </a:pPr>
            <a:r>
              <a:rPr lang="cs-CZ" sz="2400" dirty="0" smtClean="0"/>
              <a:t>     Žáci byli při práci aktivní, snažili se vymyslet další věty s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  <a:r>
              <a:rPr lang="cs-CZ" sz="2400" smtClean="0"/>
              <a:t>vyjmenovanými slovy po M.</a:t>
            </a:r>
            <a:endParaRPr lang="cs-CZ" sz="240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027356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Vyjmenovaná slova po 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</a:rPr>
              <a:t>M</a:t>
            </a:r>
            <a:endParaRPr lang="cs-CZ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988840"/>
            <a:ext cx="5472608" cy="2736304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r>
              <a:rPr lang="cs-CZ" sz="2400" dirty="0" smtClean="0"/>
              <a:t>my - mýt - myslit - mýlit se</a:t>
            </a:r>
          </a:p>
          <a:p>
            <a:r>
              <a:rPr lang="cs-CZ" sz="2400" dirty="0"/>
              <a:t>h</a:t>
            </a:r>
            <a:r>
              <a:rPr lang="cs-CZ" sz="2400" dirty="0" smtClean="0"/>
              <a:t>myz - myš - hlemýžď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ýtit - zamykat - smýkat - dmýchat</a:t>
            </a:r>
          </a:p>
          <a:p>
            <a:r>
              <a:rPr lang="cs-CZ" sz="2400" dirty="0"/>
              <a:t>c</a:t>
            </a:r>
            <a:r>
              <a:rPr lang="cs-CZ" sz="2400" dirty="0" smtClean="0"/>
              <a:t>hmýří - nachomýtnout se - Litomyšl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5415126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/>
              <a:t>m</a:t>
            </a:r>
            <a:r>
              <a:rPr lang="cs-CZ" sz="4000" dirty="0" smtClean="0"/>
              <a:t>y - mýt - myslit - mýlit se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→ 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My</a:t>
            </a:r>
            <a:r>
              <a:rPr lang="cs-CZ" sz="2400" dirty="0" smtClean="0"/>
              <a:t> se rádi učíme.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→  Denně se musíme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mýt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               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Myslet</a:t>
            </a:r>
            <a:r>
              <a:rPr lang="cs-CZ" sz="2400" dirty="0" smtClean="0"/>
              <a:t> se vyplácí.    ←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      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Mýlit se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cs-CZ" sz="2400" dirty="0" smtClean="0"/>
              <a:t>může někdy každý.   ←</a:t>
            </a:r>
          </a:p>
        </p:txBody>
      </p:sp>
      <p:pic>
        <p:nvPicPr>
          <p:cNvPr id="1028" name="Picture 4" descr="C:\Documents and Settings\Iveta\Local Settings\Temporary Internet Files\Content.IE5\0LA34HAV\MM900283628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53" y="2919336"/>
            <a:ext cx="1056552" cy="1045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Iveta\Local Settings\Temporary Internet Files\Content.IE5\LBFJHTWE\MC9000890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8224"/>
            <a:ext cx="1161475" cy="76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Documents and Settings\Iveta\Local Settings\Temporary Internet Files\Content.IE5\4PEF81QN\MC90044146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157192"/>
            <a:ext cx="1371429" cy="1371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Documents and Settings\Iveta\Local Settings\Temporary Internet Files\Content.IE5\TGDCDFIQ\MC9001504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964766"/>
            <a:ext cx="1076716" cy="106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82050" y="5336922"/>
            <a:ext cx="53842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b="1" dirty="0" smtClean="0"/>
              <a:t>2 + 2 = 8</a:t>
            </a:r>
            <a:endParaRPr lang="cs-CZ" sz="800" b="1" dirty="0"/>
          </a:p>
        </p:txBody>
      </p:sp>
    </p:spTree>
    <p:extLst>
      <p:ext uri="{BB962C8B-B14F-4D97-AF65-F5344CB8AC3E}">
        <p14:creationId xmlns:p14="http://schemas.microsoft.com/office/powerpoint/2010/main" val="700187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/>
              <a:t>h</a:t>
            </a:r>
            <a:r>
              <a:rPr lang="cs-CZ" sz="4000" dirty="0" smtClean="0"/>
              <a:t>myz - myš - hlemýžď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→ 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Hmyz</a:t>
            </a:r>
            <a:r>
              <a:rPr lang="cs-CZ" sz="2400" dirty="0" smtClean="0"/>
              <a:t> je někdy obtížný.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         →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Myš</a:t>
            </a:r>
            <a:r>
              <a:rPr lang="cs-CZ" sz="2400" dirty="0" smtClean="0"/>
              <a:t> je malý hlodavec.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Hlemýžď</a:t>
            </a:r>
            <a:r>
              <a:rPr lang="cs-CZ" sz="2400" dirty="0" smtClean="0"/>
              <a:t>  leze pomalu.   ←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                                                     </a:t>
            </a:r>
            <a:endParaRPr lang="cs-CZ" sz="2400" dirty="0"/>
          </a:p>
        </p:txBody>
      </p:sp>
      <p:pic>
        <p:nvPicPr>
          <p:cNvPr id="2054" name="Picture 6" descr="C:\Documents and Settings\Iveta\Local Settings\Temporary Internet Files\Content.IE5\0LA34HAV\MC9001973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497" y="4425197"/>
            <a:ext cx="1363166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Documents and Settings\Iveta\Local Settings\Temporary Internet Files\Content.IE5\WZPFMQ75\MC9003514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107967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Documents and Settings\Iveta\Local Settings\Temporary Internet Files\Content.IE5\TGDCDFIQ\MC9003244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84984"/>
            <a:ext cx="1296144" cy="79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023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mýtit - zamykat - smýkat - dmýchat 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→ Je zakázáno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mýtit</a:t>
            </a:r>
            <a:r>
              <a:rPr lang="cs-CZ" sz="2400" dirty="0" smtClean="0"/>
              <a:t> lesy.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→ Je potřeba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zamykat</a:t>
            </a:r>
            <a:r>
              <a:rPr lang="cs-CZ" sz="2400" dirty="0" smtClean="0"/>
              <a:t> dveře.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Za deště se může auto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smýkat</a:t>
            </a:r>
            <a:r>
              <a:rPr lang="cs-CZ" sz="2400" dirty="0" smtClean="0"/>
              <a:t>.  ←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Do ohně je nutné napřed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dmýchat</a:t>
            </a:r>
            <a:r>
              <a:rPr lang="cs-CZ" sz="2400" dirty="0" smtClean="0"/>
              <a:t>.   ←</a:t>
            </a:r>
          </a:p>
        </p:txBody>
      </p:sp>
      <p:pic>
        <p:nvPicPr>
          <p:cNvPr id="4101" name="Picture 5" descr="C:\Documents and Settings\Iveta\Local Settings\Temporary Internet Files\Content.IE5\Q5Q3GLIJ\MC9002809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869433"/>
            <a:ext cx="1080120" cy="8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Documents and Settings\Iveta\Local Settings\Temporary Internet Files\Content.IE5\0I8J3PKH\MC9002505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2852936"/>
            <a:ext cx="1026814" cy="1179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Documents and Settings\Iveta\Local Settings\Temporary Internet Files\Content.IE5\CTY3KDAJ\MC9003521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183" y="5467489"/>
            <a:ext cx="394175" cy="62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Documents and Settings\Iveta\Local Settings\Temporary Internet Files\Content.IE5\LBFJHTWE\MM900318184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358" y="5373216"/>
            <a:ext cx="1218690" cy="60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Documents and Settings\Iveta\Local Settings\Temporary Internet Files\Content.IE5\CTY3KDAJ\MC90041136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456" y="4032905"/>
            <a:ext cx="1071703" cy="860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0617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4000" dirty="0"/>
              <a:t>c</a:t>
            </a:r>
            <a:r>
              <a:rPr lang="cs-CZ" sz="4000" dirty="0" smtClean="0"/>
              <a:t>hmýří - nachomýtnout se - Litomyšl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→ Pozdě zjara všude poletuje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chmýří</a:t>
            </a:r>
            <a:r>
              <a:rPr lang="cs-CZ" sz="2400" dirty="0" smtClean="0"/>
              <a:t> z pampelišek.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→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Nachomýtnout se</a:t>
            </a:r>
            <a:r>
              <a:rPr lang="cs-CZ" sz="2400" dirty="0" smtClean="0"/>
              <a:t> u nehody někdy zachrání život.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                       Město </a:t>
            </a:r>
            <a:r>
              <a:rPr lang="cs-CZ" sz="2400" u="sng" dirty="0" smtClean="0">
                <a:solidFill>
                  <a:schemeClr val="bg2">
                    <a:lumMod val="50000"/>
                  </a:schemeClr>
                </a:solidFill>
              </a:rPr>
              <a:t>Litomyšl</a:t>
            </a:r>
            <a:r>
              <a:rPr lang="cs-CZ" sz="2400" dirty="0" smtClean="0"/>
              <a:t> leží v Čechách.  ←</a:t>
            </a:r>
            <a:endParaRPr lang="cs-CZ" sz="2400" dirty="0"/>
          </a:p>
        </p:txBody>
      </p:sp>
      <p:pic>
        <p:nvPicPr>
          <p:cNvPr id="3084" name="Picture 12" descr="C:\Documents and Settings\Iveta\Local Settings\Temporary Internet Files\Content.IE5\WZPFMQ75\MC9004135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12976"/>
            <a:ext cx="1504687" cy="992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Documents and Settings\Iveta\Local Settings\Temporary Internet Files\Content.IE5\68A1RLGW\MM90004093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43" y="3709092"/>
            <a:ext cx="50482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Documents and Settings\Iveta\Local Settings\Temporary Internet Files\Content.IE5\ZQN9XD7V\MC90043894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41459"/>
            <a:ext cx="1184830" cy="80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Documents and Settings\Iveta\Local Settings\Temporary Internet Files\Content.IE5\TZN57DB8\MC9000192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7" y="5085185"/>
            <a:ext cx="1536137" cy="85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208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Citace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archiv autora</a:t>
            </a:r>
          </a:p>
          <a:p>
            <a:r>
              <a:rPr lang="cs-CZ" sz="2400" dirty="0" smtClean="0"/>
              <a:t>ilustrace :  www.office.microsoft.com 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1908422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286</Words>
  <Application>Microsoft Office PowerPoint</Application>
  <PresentationFormat>Předvádění na obrazovce (4:3)</PresentationFormat>
  <Paragraphs>68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Vyjmenovaná slova po M</vt:lpstr>
      <vt:lpstr>my - mýt - myslit - mýlit se</vt:lpstr>
      <vt:lpstr>hmyz - myš - hlemýžď</vt:lpstr>
      <vt:lpstr>mýtit - zamykat - smýkat - dmýchat </vt:lpstr>
      <vt:lpstr>chmýří - nachomýtnout se - Litomyšl</vt:lpstr>
      <vt:lpstr>Citace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ricica</cp:lastModifiedBy>
  <cp:revision>13</cp:revision>
  <dcterms:created xsi:type="dcterms:W3CDTF">2011-10-27T14:38:37Z</dcterms:created>
  <dcterms:modified xsi:type="dcterms:W3CDTF">2011-12-16T11:58:00Z</dcterms:modified>
</cp:coreProperties>
</file>