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0" r:id="rId4"/>
    <p:sldId id="259" r:id="rId5"/>
    <p:sldId id="261" r:id="rId6"/>
    <p:sldId id="262" r:id="rId7"/>
    <p:sldId id="263" r:id="rId8"/>
    <p:sldId id="264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-1068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VY_32_INOVACE_13/010_VYJMENOVANÁ SLOVA PO P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   MŠ a ZŠ Veselí n.M., Kollárova 1045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   Iveta Salfická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  Vyjmenovaná slova  po P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 CZ.1.07/1.4.00/21.0822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39CD011-9C74-4DAD-A541-79235517ACF1}" type="presOf" srcId="{D1D4F407-5343-4D3F-B5B9-D407B03CAEB4}" destId="{AED2198E-93D5-4001-81B4-73124B309672}" srcOrd="1" destOrd="0" presId="urn:microsoft.com/office/officeart/2005/8/layout/target3"/>
    <dgm:cxn modelId="{A1E9E2CE-7D23-4C44-89E6-B168F1A54372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3D266900-1316-44B9-9864-B88F8625E8F5}" type="presOf" srcId="{B651F6E3-6281-48DB-9319-2AEAFDAE7572}" destId="{619D679B-A015-4ECF-8348-D1034C574F40}" srcOrd="0" destOrd="0" presId="urn:microsoft.com/office/officeart/2005/8/layout/target3"/>
    <dgm:cxn modelId="{B5B5DB4F-FDB3-4940-BD19-F46C5D93188F}" type="presOf" srcId="{757F3AB3-0718-4624-B441-E567A8F0AB56}" destId="{333A1088-737F-45CB-B68E-254E46348037}" srcOrd="0" destOrd="0" presId="urn:microsoft.com/office/officeart/2005/8/layout/target3"/>
    <dgm:cxn modelId="{696FFAEB-FAE1-43BC-AA6D-86A91839246E}" type="presOf" srcId="{D8197B8C-B260-4A16-BDF4-0947B075E274}" destId="{5A5FFA88-C948-4069-8E93-59FA12366E83}" srcOrd="1" destOrd="0" presId="urn:microsoft.com/office/officeart/2005/8/layout/target3"/>
    <dgm:cxn modelId="{0DE99E67-FEBD-44A0-96F5-519B93C6A4D3}" type="presOf" srcId="{4C35D32F-0EAB-4CD7-82EE-45574DC2A586}" destId="{8BEBB6EC-1DAA-4CAC-8A25-BC0FCBD5DBD5}" srcOrd="0" destOrd="0" presId="urn:microsoft.com/office/officeart/2005/8/layout/target3"/>
    <dgm:cxn modelId="{81BE6AEB-DF68-482D-A1BA-609194838056}" type="presOf" srcId="{B651F6E3-6281-48DB-9319-2AEAFDAE7572}" destId="{6BB5E863-4638-4E1D-BFDE-399D028AC4ED}" srcOrd="1" destOrd="0" presId="urn:microsoft.com/office/officeart/2005/8/layout/target3"/>
    <dgm:cxn modelId="{6519909E-C320-4672-BCC7-444B9108519D}" type="presOf" srcId="{D1B46980-6531-4606-95E6-44980827E919}" destId="{2BE915AB-18AA-4053-B92C-3BFC9ED204BB}" srcOrd="1" destOrd="0" presId="urn:microsoft.com/office/officeart/2005/8/layout/target3"/>
    <dgm:cxn modelId="{2F8B97E7-038D-467D-8CF8-FD6B415AF3E5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4238C9E2-A1CA-4D93-828D-31D3D58C67C7}" type="presOf" srcId="{D1B46980-6531-4606-95E6-44980827E919}" destId="{6140AFEC-043D-4C43-A2F9-D0F5331DF3A3}" srcOrd="0" destOrd="0" presId="urn:microsoft.com/office/officeart/2005/8/layout/target3"/>
    <dgm:cxn modelId="{DA83318A-6129-4F80-940B-523BB5A297D0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609DFBC-F046-47A5-B696-FEF5B372AF10}" type="presParOf" srcId="{333A1088-737F-45CB-B68E-254E46348037}" destId="{F5ABB229-8D3B-4694-996A-96F23CF14429}" srcOrd="0" destOrd="0" presId="urn:microsoft.com/office/officeart/2005/8/layout/target3"/>
    <dgm:cxn modelId="{B6289239-542D-476C-817E-8D1F403DC656}" type="presParOf" srcId="{333A1088-737F-45CB-B68E-254E46348037}" destId="{F41139FD-01EE-4571-8B17-4FB00FC51163}" srcOrd="1" destOrd="0" presId="urn:microsoft.com/office/officeart/2005/8/layout/target3"/>
    <dgm:cxn modelId="{A4C9AFAF-D931-4DAA-A7EA-2997D4D9AF3A}" type="presParOf" srcId="{333A1088-737F-45CB-B68E-254E46348037}" destId="{D005CE8C-CC26-4C3E-AC11-E15060ECD759}" srcOrd="2" destOrd="0" presId="urn:microsoft.com/office/officeart/2005/8/layout/target3"/>
    <dgm:cxn modelId="{EC15961F-77A8-42E1-A385-D835175E2674}" type="presParOf" srcId="{333A1088-737F-45CB-B68E-254E46348037}" destId="{2C702D82-9B77-49B7-9568-BB8EB47C3372}" srcOrd="3" destOrd="0" presId="urn:microsoft.com/office/officeart/2005/8/layout/target3"/>
    <dgm:cxn modelId="{7825F987-C388-4E4B-9153-2FEC72EEDC87}" type="presParOf" srcId="{333A1088-737F-45CB-B68E-254E46348037}" destId="{A52A0455-90FF-4808-ABD0-F02540D31D5A}" srcOrd="4" destOrd="0" presId="urn:microsoft.com/office/officeart/2005/8/layout/target3"/>
    <dgm:cxn modelId="{5A622FA1-30D5-4C44-A82A-9DEFDEE49E7F}" type="presParOf" srcId="{333A1088-737F-45CB-B68E-254E46348037}" destId="{6140AFEC-043D-4C43-A2F9-D0F5331DF3A3}" srcOrd="5" destOrd="0" presId="urn:microsoft.com/office/officeart/2005/8/layout/target3"/>
    <dgm:cxn modelId="{C16405BB-D992-4775-8089-4FD9F5130EF9}" type="presParOf" srcId="{333A1088-737F-45CB-B68E-254E46348037}" destId="{9358AC05-5D7D-4327-9F80-1AD486AEA664}" srcOrd="6" destOrd="0" presId="urn:microsoft.com/office/officeart/2005/8/layout/target3"/>
    <dgm:cxn modelId="{960AAB84-873E-41EF-BE5F-5AB33E25055E}" type="presParOf" srcId="{333A1088-737F-45CB-B68E-254E46348037}" destId="{313FC574-E1CD-4FB4-B054-0B805CE0447D}" srcOrd="7" destOrd="0" presId="urn:microsoft.com/office/officeart/2005/8/layout/target3"/>
    <dgm:cxn modelId="{6F2F5C7B-EDD4-417A-8535-4BE6CD2917FC}" type="presParOf" srcId="{333A1088-737F-45CB-B68E-254E46348037}" destId="{619D679B-A015-4ECF-8348-D1034C574F40}" srcOrd="8" destOrd="0" presId="urn:microsoft.com/office/officeart/2005/8/layout/target3"/>
    <dgm:cxn modelId="{D515EC47-26FD-4D86-A66F-773FE1355DFD}" type="presParOf" srcId="{333A1088-737F-45CB-B68E-254E46348037}" destId="{322283A8-4A27-4CDA-BAE3-F381106A9174}" srcOrd="9" destOrd="0" presId="urn:microsoft.com/office/officeart/2005/8/layout/target3"/>
    <dgm:cxn modelId="{E034986A-95DD-4BD9-8765-ECEC91D770DF}" type="presParOf" srcId="{333A1088-737F-45CB-B68E-254E46348037}" destId="{FFC9F71D-1B4F-4AD9-A4A6-86ADEFC8AF5C}" srcOrd="10" destOrd="0" presId="urn:microsoft.com/office/officeart/2005/8/layout/target3"/>
    <dgm:cxn modelId="{56913E03-E084-4AF0-9460-4213FAFADEE1}" type="presParOf" srcId="{333A1088-737F-45CB-B68E-254E46348037}" destId="{25B08C86-7E15-44DC-BE7F-FFB55DD49D12}" srcOrd="11" destOrd="0" presId="urn:microsoft.com/office/officeart/2005/8/layout/target3"/>
    <dgm:cxn modelId="{EFE490F8-5362-4558-8661-C15C546BB242}" type="presParOf" srcId="{333A1088-737F-45CB-B68E-254E46348037}" destId="{76644BE8-9D7C-4C09-B250-3D10AF48CBB7}" srcOrd="12" destOrd="0" presId="urn:microsoft.com/office/officeart/2005/8/layout/target3"/>
    <dgm:cxn modelId="{B28CE956-3B29-41CA-9985-DFEDBDBF7C7A}" type="presParOf" srcId="{333A1088-737F-45CB-B68E-254E46348037}" destId="{EE85B701-7295-41C0-BA7A-34D3756A2AE6}" srcOrd="13" destOrd="0" presId="urn:microsoft.com/office/officeart/2005/8/layout/target3"/>
    <dgm:cxn modelId="{78F919AC-BCC3-4DC5-A9EF-8FCD1345286D}" type="presParOf" srcId="{333A1088-737F-45CB-B68E-254E46348037}" destId="{8BEBB6EC-1DAA-4CAC-8A25-BC0FCBD5DBD5}" srcOrd="14" destOrd="0" presId="urn:microsoft.com/office/officeart/2005/8/layout/target3"/>
    <dgm:cxn modelId="{A264691A-C06E-4B35-9F67-5D0A86FE3F8C}" type="presParOf" srcId="{333A1088-737F-45CB-B68E-254E46348037}" destId="{AED2198E-93D5-4001-81B4-73124B309672}" srcOrd="15" destOrd="0" presId="urn:microsoft.com/office/officeart/2005/8/layout/target3"/>
    <dgm:cxn modelId="{EAD8676F-72A1-4311-BB51-7EEF331CB534}" type="presParOf" srcId="{333A1088-737F-45CB-B68E-254E46348037}" destId="{2BE915AB-18AA-4053-B92C-3BFC9ED204BB}" srcOrd="16" destOrd="0" presId="urn:microsoft.com/office/officeart/2005/8/layout/target3"/>
    <dgm:cxn modelId="{B12C9DE0-E2FC-4671-B0B8-C5A3D07A6C96}" type="presParOf" srcId="{333A1088-737F-45CB-B68E-254E46348037}" destId="{6BB5E863-4638-4E1D-BFDE-399D028AC4ED}" srcOrd="17" destOrd="0" presId="urn:microsoft.com/office/officeart/2005/8/layout/target3"/>
    <dgm:cxn modelId="{9FAEF3B4-B321-41FF-BE58-0C5A21470A63}" type="presParOf" srcId="{333A1088-737F-45CB-B68E-254E46348037}" destId="{5A5FFA88-C948-4069-8E93-59FA12366E83}" srcOrd="18" destOrd="0" presId="urn:microsoft.com/office/officeart/2005/8/layout/target3"/>
    <dgm:cxn modelId="{50D1EB00-CB9B-4C59-96A4-5176B74C1A3F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7638" y="0"/>
          <a:ext cx="664702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   MŠ a ZŠ Veselí n.M., Kollárova 1045</a:t>
          </a:r>
          <a:endParaRPr lang="cs-CZ" sz="2000" kern="1200" dirty="0"/>
        </a:p>
      </dsp:txBody>
      <dsp:txXfrm>
        <a:off x="1257638" y="0"/>
        <a:ext cx="664702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64702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   Iveta Salfická</a:t>
          </a:r>
          <a:endParaRPr lang="cs-CZ" sz="2000" kern="1200" dirty="0"/>
        </a:p>
      </dsp:txBody>
      <dsp:txXfrm>
        <a:off x="1273857" y="407634"/>
        <a:ext cx="664702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64702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VY_32_INOVACE_13/010_VYJMENOVANÁ SLOVA PO P</a:t>
          </a:r>
          <a:endParaRPr lang="cs-CZ" sz="2000" kern="1200" dirty="0"/>
        </a:p>
      </dsp:txBody>
      <dsp:txXfrm>
        <a:off x="1273857" y="815268"/>
        <a:ext cx="664702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64702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 Vyjmenovaná slova  po P</a:t>
          </a:r>
          <a:endParaRPr lang="cs-CZ" sz="2000" kern="1200" dirty="0"/>
        </a:p>
      </dsp:txBody>
      <dsp:txXfrm>
        <a:off x="1273857" y="1222902"/>
        <a:ext cx="664702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64702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 CZ.1.07/1.4.00/21.0822</a:t>
          </a:r>
          <a:endParaRPr lang="cs-CZ" sz="2000" kern="1200" dirty="0"/>
        </a:p>
      </dsp:txBody>
      <dsp:txXfrm>
        <a:off x="1273857" y="1630536"/>
        <a:ext cx="664702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CB46A9-10C9-4B8F-B4B8-A1B5BB841AF5}" type="datetimeFigureOut">
              <a:rPr lang="cs-CZ" smtClean="0"/>
              <a:t>19.12.2011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7AF45F-E0E1-48ED-9E90-D7A8A7FFD8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204038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CB46A9-10C9-4B8F-B4B8-A1B5BB841AF5}" type="datetimeFigureOut">
              <a:rPr lang="cs-CZ" smtClean="0"/>
              <a:t>19.12.2011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7AF45F-E0E1-48ED-9E90-D7A8A7FFD8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234573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CB46A9-10C9-4B8F-B4B8-A1B5BB841AF5}" type="datetimeFigureOut">
              <a:rPr lang="cs-CZ" smtClean="0"/>
              <a:t>19.12.2011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7AF45F-E0E1-48ED-9E90-D7A8A7FFD8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606961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CB46A9-10C9-4B8F-B4B8-A1B5BB841AF5}" type="datetimeFigureOut">
              <a:rPr lang="cs-CZ" smtClean="0"/>
              <a:t>19.12.2011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7AF45F-E0E1-48ED-9E90-D7A8A7FFD8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392208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CB46A9-10C9-4B8F-B4B8-A1B5BB841AF5}" type="datetimeFigureOut">
              <a:rPr lang="cs-CZ" smtClean="0"/>
              <a:t>19.12.2011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7AF45F-E0E1-48ED-9E90-D7A8A7FFD8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727311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CB46A9-10C9-4B8F-B4B8-A1B5BB841AF5}" type="datetimeFigureOut">
              <a:rPr lang="cs-CZ" smtClean="0"/>
              <a:t>19.12.2011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7AF45F-E0E1-48ED-9E90-D7A8A7FFD8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312420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CB46A9-10C9-4B8F-B4B8-A1B5BB841AF5}" type="datetimeFigureOut">
              <a:rPr lang="cs-CZ" smtClean="0"/>
              <a:t>19.12.2011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7AF45F-E0E1-48ED-9E90-D7A8A7FFD8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093480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CB46A9-10C9-4B8F-B4B8-A1B5BB841AF5}" type="datetimeFigureOut">
              <a:rPr lang="cs-CZ" smtClean="0"/>
              <a:t>19.12.2011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7AF45F-E0E1-48ED-9E90-D7A8A7FFD8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362042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CB46A9-10C9-4B8F-B4B8-A1B5BB841AF5}" type="datetimeFigureOut">
              <a:rPr lang="cs-CZ" smtClean="0"/>
              <a:t>19.12.2011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7AF45F-E0E1-48ED-9E90-D7A8A7FFD8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559083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CB46A9-10C9-4B8F-B4B8-A1B5BB841AF5}" type="datetimeFigureOut">
              <a:rPr lang="cs-CZ" smtClean="0"/>
              <a:t>19.12.2011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7AF45F-E0E1-48ED-9E90-D7A8A7FFD8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77834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CB46A9-10C9-4B8F-B4B8-A1B5BB841AF5}" type="datetimeFigureOut">
              <a:rPr lang="cs-CZ" smtClean="0"/>
              <a:t>19.12.2011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7AF45F-E0E1-48ED-9E90-D7A8A7FFD8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601773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CB46A9-10C9-4B8F-B4B8-A1B5BB841AF5}" type="datetimeFigureOut">
              <a:rPr lang="cs-CZ" smtClean="0"/>
              <a:t>19.12.2011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7AF45F-E0E1-48ED-9E90-D7A8A7FFD8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66267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417511535"/>
              </p:ext>
            </p:extLst>
          </p:nvPr>
        </p:nvGraphicFramePr>
        <p:xfrm>
          <a:off x="539552" y="908720"/>
          <a:ext cx="792088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99395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ANOTACE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892480" cy="4525963"/>
          </a:xfrm>
        </p:spPr>
        <p:txBody>
          <a:bodyPr>
            <a:normAutofit lnSpcReduction="10000"/>
          </a:bodyPr>
          <a:lstStyle/>
          <a:p>
            <a:endParaRPr lang="cs-CZ" sz="2400" dirty="0" smtClean="0"/>
          </a:p>
          <a:p>
            <a:r>
              <a:rPr lang="cs-CZ" sz="2400" dirty="0" smtClean="0"/>
              <a:t>Materiál je určen pro žáky ZŠ praktické – 6. ročník, slouží k vyvození vyjmenovaných slov po P.</a:t>
            </a:r>
          </a:p>
          <a:p>
            <a:r>
              <a:rPr lang="cs-CZ" sz="2400" dirty="0" smtClean="0"/>
              <a:t>Materiál je určen k použití při práci na interaktivní tabuli.</a:t>
            </a:r>
            <a:endParaRPr lang="cs-CZ" sz="2400" dirty="0" smtClean="0"/>
          </a:p>
          <a:p>
            <a:r>
              <a:rPr lang="cs-CZ" sz="2400" dirty="0" smtClean="0"/>
              <a:t>Datum </a:t>
            </a:r>
            <a:r>
              <a:rPr lang="cs-CZ" sz="2400" dirty="0"/>
              <a:t>vytvoření :  říjen 2011 </a:t>
            </a:r>
          </a:p>
          <a:p>
            <a:r>
              <a:rPr lang="cs-CZ" sz="2400" dirty="0"/>
              <a:t>Datum ověření :   </a:t>
            </a:r>
            <a:r>
              <a:rPr lang="cs-CZ" sz="2400" dirty="0" smtClean="0"/>
              <a:t>  6.12. 2011</a:t>
            </a:r>
          </a:p>
          <a:p>
            <a:endParaRPr lang="cs-CZ" sz="2400" dirty="0"/>
          </a:p>
          <a:p>
            <a:r>
              <a:rPr lang="cs-CZ" sz="2400" dirty="0" smtClean="0"/>
              <a:t>Učitel postupně vyvozuje jednotlivá vyjmenovaná slova, pomocí názorných obrázků vysvětluje jejich význam.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Při práci se žáci snažili vymyslet další věty s vyjmenovanými slovy, 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</a:t>
            </a:r>
            <a:r>
              <a:rPr lang="cs-CZ" sz="2400" smtClean="0"/>
              <a:t>pracovali</a:t>
            </a:r>
            <a:r>
              <a:rPr lang="cs-CZ" sz="2400" smtClean="0"/>
              <a:t> aktivně.</a:t>
            </a: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25514051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Vyjmenovaná slova </a:t>
            </a:r>
            <a:r>
              <a:rPr lang="cs-CZ" sz="4000" smtClean="0"/>
              <a:t>po </a:t>
            </a:r>
            <a:r>
              <a:rPr lang="cs-CZ" sz="400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P</a:t>
            </a:r>
            <a:endParaRPr lang="cs-CZ" sz="40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23728" y="2204864"/>
            <a:ext cx="4896544" cy="3168352"/>
          </a:xfrm>
          <a:solidFill>
            <a:schemeClr val="accent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dirty="0" smtClean="0"/>
          </a:p>
          <a:p>
            <a:r>
              <a:rPr lang="cs-CZ" sz="2400" dirty="0"/>
              <a:t>p</a:t>
            </a:r>
            <a:r>
              <a:rPr lang="cs-CZ" sz="2400" dirty="0" smtClean="0"/>
              <a:t>ýcha - pytel - pysk</a:t>
            </a:r>
          </a:p>
          <a:p>
            <a:r>
              <a:rPr lang="cs-CZ" sz="2400" dirty="0"/>
              <a:t>n</a:t>
            </a:r>
            <a:r>
              <a:rPr lang="cs-CZ" sz="2400" dirty="0" smtClean="0"/>
              <a:t>etopýr - slepýš - pyl</a:t>
            </a:r>
          </a:p>
          <a:p>
            <a:r>
              <a:rPr lang="cs-CZ" sz="2400" dirty="0"/>
              <a:t>k</a:t>
            </a:r>
            <a:r>
              <a:rPr lang="cs-CZ" sz="2400" dirty="0" smtClean="0"/>
              <a:t>opyto - klopýtat - třpytit se</a:t>
            </a:r>
          </a:p>
          <a:p>
            <a:r>
              <a:rPr lang="cs-CZ" sz="2400" dirty="0"/>
              <a:t>z</a:t>
            </a:r>
            <a:r>
              <a:rPr lang="cs-CZ" sz="2400" dirty="0" smtClean="0"/>
              <a:t>pytovat - pykat - pýr</a:t>
            </a:r>
          </a:p>
          <a:p>
            <a:r>
              <a:rPr lang="cs-CZ" sz="2400" dirty="0"/>
              <a:t>p</a:t>
            </a:r>
            <a:r>
              <a:rPr lang="cs-CZ" sz="2400" dirty="0" smtClean="0"/>
              <a:t>ýřit se - čepýřit se</a:t>
            </a: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9362086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4000" dirty="0"/>
              <a:t>p</a:t>
            </a:r>
            <a:r>
              <a:rPr lang="cs-CZ" sz="4000" dirty="0" smtClean="0"/>
              <a:t>ýcha - pytel - pysk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                         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→  </a:t>
            </a:r>
            <a:r>
              <a:rPr lang="cs-CZ" sz="2400" u="sng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Pýcha</a:t>
            </a:r>
            <a:r>
              <a:rPr lang="cs-CZ" sz="2400" dirty="0" smtClean="0"/>
              <a:t> není dobrá vlastnost.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→  Čert nosí na zádech </a:t>
            </a:r>
            <a:r>
              <a:rPr lang="cs-CZ" sz="2400" u="sng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pytel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                                             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                   Kráva má velký </a:t>
            </a:r>
            <a:r>
              <a:rPr lang="cs-CZ" sz="2400" u="sng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pysk</a:t>
            </a:r>
            <a:r>
              <a:rPr lang="cs-CZ" sz="2400" dirty="0" smtClean="0"/>
              <a:t>.  ←</a:t>
            </a:r>
            <a:endParaRPr lang="cs-CZ" sz="2400" dirty="0"/>
          </a:p>
        </p:txBody>
      </p:sp>
      <p:pic>
        <p:nvPicPr>
          <p:cNvPr id="1027" name="Picture 3" descr="C:\Documents and Settings\Iveta\Local Settings\Temporary Internet Files\Content.IE5\WZPFMQ75\MC9000787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896386"/>
            <a:ext cx="1080120" cy="954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Iveta\Local Settings\Temporary Internet Files\Content.IE5\0LA34HAV\MC90035218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212976"/>
            <a:ext cx="812635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Documents and Settings\Iveta\Local Settings\Temporary Internet Files\Content.IE5\68A1RLGW\MP90044659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3532" y="4509120"/>
            <a:ext cx="889699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15837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4000" dirty="0"/>
              <a:t>n</a:t>
            </a:r>
            <a:r>
              <a:rPr lang="cs-CZ" sz="4000" dirty="0" smtClean="0"/>
              <a:t>etopýr - slepýš - pyl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→ </a:t>
            </a:r>
            <a:r>
              <a:rPr lang="cs-CZ" sz="2400" u="sng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Netopýr</a:t>
            </a:r>
            <a:r>
              <a:rPr lang="cs-CZ" sz="2400" dirty="0" smtClean="0"/>
              <a:t> létá jen v noci.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→ </a:t>
            </a:r>
            <a:r>
              <a:rPr lang="cs-CZ" sz="2400" u="sng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Slepýš</a:t>
            </a:r>
            <a:r>
              <a:rPr lang="cs-CZ" sz="2400" dirty="0" smtClean="0"/>
              <a:t> není had.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                         Včelky sbírají </a:t>
            </a:r>
            <a:r>
              <a:rPr lang="cs-CZ" sz="2400" u="sng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pyl</a:t>
            </a:r>
            <a:r>
              <a:rPr lang="cs-CZ" sz="2400" dirty="0" smtClean="0"/>
              <a:t>. ←  </a:t>
            </a:r>
            <a:endParaRPr lang="cs-CZ" sz="2400" dirty="0"/>
          </a:p>
        </p:txBody>
      </p:sp>
      <p:pic>
        <p:nvPicPr>
          <p:cNvPr id="2051" name="Picture 3" descr="C:\Documents and Settings\Iveta\Local Settings\Temporary Internet Files\Content.IE5\2FA1SREB\MC90032947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235" y="2151312"/>
            <a:ext cx="1248856" cy="7085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Documents and Settings\Iveta\Local Settings\Temporary Internet Files\Content.IE5\LBFJHTWE\MC90032557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235" y="3288869"/>
            <a:ext cx="1254452" cy="932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Documents and Settings\Iveta\Local Settings\Temporary Internet Files\Content.IE5\4PEF81QN\MC90035387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4437112"/>
            <a:ext cx="1504726" cy="11205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774040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4000" dirty="0" smtClean="0"/>
              <a:t>kopyto - klopýtat - třpytit se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</a:t>
            </a:r>
            <a:r>
              <a:rPr lang="cs-CZ" sz="2400" dirty="0" smtClean="0"/>
              <a:t>→ I čert má </a:t>
            </a:r>
            <a:r>
              <a:rPr lang="cs-CZ" sz="2400" u="sng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kopyto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                     → </a:t>
            </a:r>
            <a:r>
              <a:rPr lang="cs-CZ" sz="2400" u="sng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Klopýtat</a:t>
            </a:r>
            <a:r>
              <a:rPr lang="cs-CZ" sz="2400" dirty="0" smtClean="0"/>
              <a:t> je nebezpečné.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dirty="0" smtClean="0"/>
              <a:t>                    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 Viděl jsem </a:t>
            </a:r>
            <a:r>
              <a:rPr lang="cs-CZ" sz="2400" u="sng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třpytit se</a:t>
            </a:r>
            <a:r>
              <a:rPr lang="cs-CZ" sz="2400" dirty="0" smtClean="0"/>
              <a:t> drahokam</a:t>
            </a:r>
            <a:r>
              <a:rPr lang="cs-CZ" dirty="0" smtClean="0"/>
              <a:t>.  </a:t>
            </a:r>
            <a:r>
              <a:rPr lang="cs-CZ" sz="2400" dirty="0" smtClean="0"/>
              <a:t>←</a:t>
            </a:r>
            <a:endParaRPr lang="cs-CZ" dirty="0" smtClean="0"/>
          </a:p>
          <a:p>
            <a:pPr marL="0" indent="0">
              <a:buNone/>
            </a:pPr>
            <a:endParaRPr lang="cs-CZ" sz="2400" dirty="0" smtClean="0"/>
          </a:p>
        </p:txBody>
      </p:sp>
      <p:pic>
        <p:nvPicPr>
          <p:cNvPr id="3076" name="Picture 4" descr="C:\Documents and Settings\Iveta\Local Settings\Temporary Internet Files\Content.IE5\TZN57DB8\MC90023260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841" y="1835873"/>
            <a:ext cx="940203" cy="13289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Documents and Settings\Iveta\Local Settings\Temporary Internet Files\Content.IE5\2UO86RWC\MC90005628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841" y="3501009"/>
            <a:ext cx="1014826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Documents and Settings\Iveta\Local Settings\Temporary Internet Files\Content.IE5\Q5Q3GLIJ\MC90001670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2185" y="5085184"/>
            <a:ext cx="883320" cy="7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Přímá spojnice 6"/>
          <p:cNvCxnSpPr/>
          <p:nvPr/>
        </p:nvCxnSpPr>
        <p:spPr>
          <a:xfrm flipH="1" flipV="1">
            <a:off x="7380312" y="5010385"/>
            <a:ext cx="216024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H="1" flipV="1">
            <a:off x="7672185" y="4815153"/>
            <a:ext cx="144016" cy="16201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V="1">
            <a:off x="8113845" y="4689140"/>
            <a:ext cx="0" cy="25202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V="1">
            <a:off x="8424344" y="4815153"/>
            <a:ext cx="140026" cy="18001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V="1">
            <a:off x="8604448" y="4986136"/>
            <a:ext cx="216024" cy="14122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95754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4000" dirty="0"/>
              <a:t>z</a:t>
            </a:r>
            <a:r>
              <a:rPr lang="cs-CZ" sz="4000" dirty="0" smtClean="0"/>
              <a:t>pytovat  - pykat  - pýr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→  Někdy musíme </a:t>
            </a:r>
            <a:r>
              <a:rPr lang="cs-CZ" sz="2400" u="sng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zpytovat</a:t>
            </a:r>
            <a:r>
              <a:rPr lang="cs-CZ" sz="2400" dirty="0" smtClean="0"/>
              <a:t> svědomí.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→  Za zločin je třeba </a:t>
            </a:r>
            <a:r>
              <a:rPr lang="cs-CZ" sz="2400" u="sng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pykat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                     Na záhonech vyrostl </a:t>
            </a:r>
            <a:r>
              <a:rPr lang="cs-CZ" sz="2400" u="sng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pýr</a:t>
            </a:r>
            <a:r>
              <a:rPr lang="cs-CZ" sz="2400" dirty="0" smtClean="0"/>
              <a:t>. ←</a:t>
            </a:r>
            <a:endParaRPr lang="cs-CZ" sz="2400" dirty="0"/>
          </a:p>
        </p:txBody>
      </p:sp>
      <p:pic>
        <p:nvPicPr>
          <p:cNvPr id="4099" name="Picture 3" descr="C:\Documents and Settings\Iveta\Local Settings\Temporary Internet Files\Content.IE5\A9X2N6X8\MC9002321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916832"/>
            <a:ext cx="553738" cy="1280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Documents and Settings\Iveta\Local Settings\Temporary Internet Files\Content.IE5\Q3CNFGPW\MC90003012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4653136"/>
            <a:ext cx="732985" cy="129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Documents and Settings\Iveta\Local Settings\Temporary Internet Files\Content.IE5\TZN57DB8\MC90029088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5" y="3717032"/>
            <a:ext cx="1029522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242867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4000" dirty="0"/>
              <a:t>p</a:t>
            </a:r>
            <a:r>
              <a:rPr lang="cs-CZ" sz="4000" dirty="0" smtClean="0"/>
              <a:t>ýřit se - čepýřit se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→ </a:t>
            </a:r>
            <a:r>
              <a:rPr lang="cs-CZ" sz="2400" u="sng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Pýřit se</a:t>
            </a:r>
            <a:r>
              <a:rPr lang="cs-CZ" sz="2400" dirty="0" smtClean="0"/>
              <a:t> znamená červenat.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                       → </a:t>
            </a:r>
            <a:r>
              <a:rPr lang="cs-CZ" sz="2400" u="sng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Čepýřit se</a:t>
            </a:r>
            <a:r>
              <a:rPr lang="cs-CZ" sz="2400" dirty="0" smtClean="0"/>
              <a:t> by měla být výsada zvířat.</a:t>
            </a:r>
            <a:endParaRPr lang="cs-CZ" sz="2400" dirty="0"/>
          </a:p>
        </p:txBody>
      </p:sp>
      <p:pic>
        <p:nvPicPr>
          <p:cNvPr id="5127" name="Picture 7" descr="C:\Documents and Settings\Iveta\Local Settings\Temporary Internet Files\Content.IE5\ZQN9XD7V\MC9003538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229" y="4030166"/>
            <a:ext cx="1138790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Iveta\Local Settings\Temporary Internet Files\Content.IE5\0LA34HAV\MC90028133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047" y="2420888"/>
            <a:ext cx="1340149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986598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Citace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archiv autora</a:t>
            </a:r>
          </a:p>
          <a:p>
            <a:r>
              <a:rPr lang="cs-CZ" sz="2400" dirty="0" smtClean="0"/>
              <a:t>ilustrace :  www.office.microsoft.com 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44321601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77</TotalTime>
  <Words>278</Words>
  <Application>Microsoft Office PowerPoint</Application>
  <PresentationFormat>Předvádění na obrazovce (4:3)</PresentationFormat>
  <Paragraphs>74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Vyjmenovaná slova po P</vt:lpstr>
      <vt:lpstr>pýcha - pytel - pysk</vt:lpstr>
      <vt:lpstr>netopýr - slepýš - pyl</vt:lpstr>
      <vt:lpstr>kopyto - klopýtat - třpytit se</vt:lpstr>
      <vt:lpstr>zpytovat  - pykat  - pýr</vt:lpstr>
      <vt:lpstr>pýřit se - čepýřit se</vt:lpstr>
      <vt:lpstr>Citace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Iveta</dc:creator>
  <cp:lastModifiedBy>ricica</cp:lastModifiedBy>
  <cp:revision>10</cp:revision>
  <dcterms:created xsi:type="dcterms:W3CDTF">2011-10-28T08:31:14Z</dcterms:created>
  <dcterms:modified xsi:type="dcterms:W3CDTF">2011-12-19T09:11:57Z</dcterms:modified>
</cp:coreProperties>
</file>