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4" r:id="rId6"/>
    <p:sldId id="263" r:id="rId7"/>
    <p:sldId id="262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06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VY_32_INOVACE_13/013_VYJMENOVANÁ </a:t>
          </a:r>
          <a:r>
            <a:rPr lang="cs-CZ" sz="2000" baseline="0" dirty="0" smtClean="0"/>
            <a:t>SLOVA </a:t>
          </a:r>
          <a:r>
            <a:rPr lang="cs-CZ" sz="2000" baseline="0" smtClean="0"/>
            <a:t>PO 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  MŠ a ZŠ Veselí n.M.,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   Iveta Salfická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 Vyjmenovaná slova  po 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CZ.1.07/1.4.00/21.0822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DC6AA4D-8F70-446C-8055-C5C97F9A496A}" type="presOf" srcId="{D1B46980-6531-4606-95E6-44980827E919}" destId="{6140AFEC-043D-4C43-A2F9-D0F5331DF3A3}" srcOrd="0" destOrd="0" presId="urn:microsoft.com/office/officeart/2005/8/layout/target3"/>
    <dgm:cxn modelId="{AF8A6743-CAF7-426E-A62F-6EF023E324DE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F4AEAD0-D5B1-4966-B977-46EC16FB2559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B8920B1-B5CE-43F7-9368-23C980E0A2C8}" type="presOf" srcId="{4C35D32F-0EAB-4CD7-82EE-45574DC2A586}" destId="{890E4F0B-2866-4A3F-A3C7-2A14B1797930}" srcOrd="1" destOrd="0" presId="urn:microsoft.com/office/officeart/2005/8/layout/target3"/>
    <dgm:cxn modelId="{7D677595-6CE7-4CC2-B92A-848D74BB5E11}" type="presOf" srcId="{D1D4F407-5343-4D3F-B5B9-D407B03CAEB4}" destId="{AED2198E-93D5-4001-81B4-73124B309672}" srcOrd="1" destOrd="0" presId="urn:microsoft.com/office/officeart/2005/8/layout/target3"/>
    <dgm:cxn modelId="{27660D23-7E6E-4E53-9984-C5193876F162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0BC0687-682F-4388-9208-C6533AA1C426}" type="presOf" srcId="{4C35D32F-0EAB-4CD7-82EE-45574DC2A586}" destId="{8BEBB6EC-1DAA-4CAC-8A25-BC0FCBD5DBD5}" srcOrd="0" destOrd="0" presId="urn:microsoft.com/office/officeart/2005/8/layout/target3"/>
    <dgm:cxn modelId="{3EC42A7A-69A9-4011-A088-66D2A200CE7C}" type="presOf" srcId="{D1B46980-6531-4606-95E6-44980827E919}" destId="{2BE915AB-18AA-4053-B92C-3BFC9ED204BB}" srcOrd="1" destOrd="0" presId="urn:microsoft.com/office/officeart/2005/8/layout/target3"/>
    <dgm:cxn modelId="{11911A15-6981-4E9D-876B-606AFCADFC9D}" type="presOf" srcId="{D1D4F407-5343-4D3F-B5B9-D407B03CAEB4}" destId="{D005CE8C-CC26-4C3E-AC11-E15060ECD759}" srcOrd="0" destOrd="0" presId="urn:microsoft.com/office/officeart/2005/8/layout/target3"/>
    <dgm:cxn modelId="{B5447921-6B4D-4989-9147-EBAD56BA199E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EA77BC9-C271-47A6-8CCB-0383C6703AFC}" type="presOf" srcId="{D8197B8C-B260-4A16-BDF4-0947B075E274}" destId="{25B08C86-7E15-44DC-BE7F-FFB55DD49D12}" srcOrd="0" destOrd="0" presId="urn:microsoft.com/office/officeart/2005/8/layout/target3"/>
    <dgm:cxn modelId="{07968C77-5282-4904-9515-E6378A0EDBB2}" type="presParOf" srcId="{333A1088-737F-45CB-B68E-254E46348037}" destId="{F5ABB229-8D3B-4694-996A-96F23CF14429}" srcOrd="0" destOrd="0" presId="urn:microsoft.com/office/officeart/2005/8/layout/target3"/>
    <dgm:cxn modelId="{5D333A96-9CCA-415F-8A16-0CAAAF2B443C}" type="presParOf" srcId="{333A1088-737F-45CB-B68E-254E46348037}" destId="{F41139FD-01EE-4571-8B17-4FB00FC51163}" srcOrd="1" destOrd="0" presId="urn:microsoft.com/office/officeart/2005/8/layout/target3"/>
    <dgm:cxn modelId="{ACE222B6-8341-4D30-A5C1-D8EAC066FF0B}" type="presParOf" srcId="{333A1088-737F-45CB-B68E-254E46348037}" destId="{D005CE8C-CC26-4C3E-AC11-E15060ECD759}" srcOrd="2" destOrd="0" presId="urn:microsoft.com/office/officeart/2005/8/layout/target3"/>
    <dgm:cxn modelId="{0BB27067-3103-4DAE-BE42-AABC3D1B6B42}" type="presParOf" srcId="{333A1088-737F-45CB-B68E-254E46348037}" destId="{2C702D82-9B77-49B7-9568-BB8EB47C3372}" srcOrd="3" destOrd="0" presId="urn:microsoft.com/office/officeart/2005/8/layout/target3"/>
    <dgm:cxn modelId="{1FBA0C82-E4DB-47C3-A17D-1FE3A8AB8798}" type="presParOf" srcId="{333A1088-737F-45CB-B68E-254E46348037}" destId="{A52A0455-90FF-4808-ABD0-F02540D31D5A}" srcOrd="4" destOrd="0" presId="urn:microsoft.com/office/officeart/2005/8/layout/target3"/>
    <dgm:cxn modelId="{B8EBAB09-21A1-4818-962C-5F1725215C84}" type="presParOf" srcId="{333A1088-737F-45CB-B68E-254E46348037}" destId="{6140AFEC-043D-4C43-A2F9-D0F5331DF3A3}" srcOrd="5" destOrd="0" presId="urn:microsoft.com/office/officeart/2005/8/layout/target3"/>
    <dgm:cxn modelId="{ADBB704F-D725-433E-AF1F-4619F041C7E0}" type="presParOf" srcId="{333A1088-737F-45CB-B68E-254E46348037}" destId="{9358AC05-5D7D-4327-9F80-1AD486AEA664}" srcOrd="6" destOrd="0" presId="urn:microsoft.com/office/officeart/2005/8/layout/target3"/>
    <dgm:cxn modelId="{5A09A4CA-FB6D-4D1B-B4A4-C4694E82F94B}" type="presParOf" srcId="{333A1088-737F-45CB-B68E-254E46348037}" destId="{313FC574-E1CD-4FB4-B054-0B805CE0447D}" srcOrd="7" destOrd="0" presId="urn:microsoft.com/office/officeart/2005/8/layout/target3"/>
    <dgm:cxn modelId="{B660F331-6950-47F4-B26E-5DDD40829E92}" type="presParOf" srcId="{333A1088-737F-45CB-B68E-254E46348037}" destId="{619D679B-A015-4ECF-8348-D1034C574F40}" srcOrd="8" destOrd="0" presId="urn:microsoft.com/office/officeart/2005/8/layout/target3"/>
    <dgm:cxn modelId="{6BF58399-9A0F-4E91-9665-8121D5C61AEA}" type="presParOf" srcId="{333A1088-737F-45CB-B68E-254E46348037}" destId="{322283A8-4A27-4CDA-BAE3-F381106A9174}" srcOrd="9" destOrd="0" presId="urn:microsoft.com/office/officeart/2005/8/layout/target3"/>
    <dgm:cxn modelId="{E9305A50-2845-4246-9596-61A1A6236105}" type="presParOf" srcId="{333A1088-737F-45CB-B68E-254E46348037}" destId="{FFC9F71D-1B4F-4AD9-A4A6-86ADEFC8AF5C}" srcOrd="10" destOrd="0" presId="urn:microsoft.com/office/officeart/2005/8/layout/target3"/>
    <dgm:cxn modelId="{0619B382-8DE2-4D1D-8A92-78C78AFF75C9}" type="presParOf" srcId="{333A1088-737F-45CB-B68E-254E46348037}" destId="{25B08C86-7E15-44DC-BE7F-FFB55DD49D12}" srcOrd="11" destOrd="0" presId="urn:microsoft.com/office/officeart/2005/8/layout/target3"/>
    <dgm:cxn modelId="{757A53BA-0619-41A6-A6C2-F97712CBD6F5}" type="presParOf" srcId="{333A1088-737F-45CB-B68E-254E46348037}" destId="{76644BE8-9D7C-4C09-B250-3D10AF48CBB7}" srcOrd="12" destOrd="0" presId="urn:microsoft.com/office/officeart/2005/8/layout/target3"/>
    <dgm:cxn modelId="{7410D97F-9537-45B4-9FFE-7AF142567D3B}" type="presParOf" srcId="{333A1088-737F-45CB-B68E-254E46348037}" destId="{EE85B701-7295-41C0-BA7A-34D3756A2AE6}" srcOrd="13" destOrd="0" presId="urn:microsoft.com/office/officeart/2005/8/layout/target3"/>
    <dgm:cxn modelId="{DA2BB23B-9CEF-4736-AE32-9D1687D14E2F}" type="presParOf" srcId="{333A1088-737F-45CB-B68E-254E46348037}" destId="{8BEBB6EC-1DAA-4CAC-8A25-BC0FCBD5DBD5}" srcOrd="14" destOrd="0" presId="urn:microsoft.com/office/officeart/2005/8/layout/target3"/>
    <dgm:cxn modelId="{684B0B53-4526-4BA0-9513-A959645E39A3}" type="presParOf" srcId="{333A1088-737F-45CB-B68E-254E46348037}" destId="{AED2198E-93D5-4001-81B4-73124B309672}" srcOrd="15" destOrd="0" presId="urn:microsoft.com/office/officeart/2005/8/layout/target3"/>
    <dgm:cxn modelId="{9B60AB3E-B8C9-4D08-9743-EA4290A7FF49}" type="presParOf" srcId="{333A1088-737F-45CB-B68E-254E46348037}" destId="{2BE915AB-18AA-4053-B92C-3BFC9ED204BB}" srcOrd="16" destOrd="0" presId="urn:microsoft.com/office/officeart/2005/8/layout/target3"/>
    <dgm:cxn modelId="{DE4DF31A-BF5F-4364-AFAA-C58B813AB29E}" type="presParOf" srcId="{333A1088-737F-45CB-B68E-254E46348037}" destId="{6BB5E863-4638-4E1D-BFDE-399D028AC4ED}" srcOrd="17" destOrd="0" presId="urn:microsoft.com/office/officeart/2005/8/layout/target3"/>
    <dgm:cxn modelId="{1EE7EEB2-CFA7-4C1B-93D9-CD66791BA125}" type="presParOf" srcId="{333A1088-737F-45CB-B68E-254E46348037}" destId="{5A5FFA88-C948-4069-8E93-59FA12366E83}" srcOrd="18" destOrd="0" presId="urn:microsoft.com/office/officeart/2005/8/layout/target3"/>
    <dgm:cxn modelId="{31699BD7-F63A-4978-B237-1B8F58214E0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638" y="0"/>
          <a:ext cx="664702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  MŠ a ZŠ Veselí n.M., Kollárova 1045</a:t>
          </a:r>
          <a:endParaRPr lang="cs-CZ" sz="2000" kern="1200" dirty="0"/>
        </a:p>
      </dsp:txBody>
      <dsp:txXfrm>
        <a:off x="1257638" y="0"/>
        <a:ext cx="664702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64702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   Iveta Salfická</a:t>
          </a:r>
          <a:endParaRPr lang="cs-CZ" sz="2000" kern="1200" dirty="0"/>
        </a:p>
      </dsp:txBody>
      <dsp:txXfrm>
        <a:off x="1273857" y="407634"/>
        <a:ext cx="664702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64702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VY_32_INOVACE_13/013_VYJMENOVANÁ </a:t>
          </a:r>
          <a:r>
            <a:rPr lang="cs-CZ" sz="2000" kern="1200" baseline="0" dirty="0" smtClean="0"/>
            <a:t>SLOVA </a:t>
          </a:r>
          <a:r>
            <a:rPr lang="cs-CZ" sz="2000" kern="1200" baseline="0" smtClean="0"/>
            <a:t>PO S</a:t>
          </a:r>
          <a:endParaRPr lang="cs-CZ" sz="2000" kern="1200" dirty="0"/>
        </a:p>
      </dsp:txBody>
      <dsp:txXfrm>
        <a:off x="1273857" y="815268"/>
        <a:ext cx="664702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64702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 Vyjmenovaná slova  po S</a:t>
          </a:r>
          <a:endParaRPr lang="cs-CZ" sz="2000" kern="1200" dirty="0"/>
        </a:p>
      </dsp:txBody>
      <dsp:txXfrm>
        <a:off x="1273857" y="1222902"/>
        <a:ext cx="664702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64702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CZ.1.07/1.4.00/21.0822</a:t>
          </a:r>
          <a:endParaRPr lang="cs-CZ" sz="2000" kern="1200" dirty="0"/>
        </a:p>
      </dsp:txBody>
      <dsp:txXfrm>
        <a:off x="1273857" y="1630536"/>
        <a:ext cx="664702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CE50A-FC9B-4EAA-B38E-876AAF777931}" type="datetimeFigureOut">
              <a:rPr lang="cs-CZ" smtClean="0"/>
              <a:t>19.12.2011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1C82A-2D5C-453D-A5C2-7D975D2D56D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56278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CE50A-FC9B-4EAA-B38E-876AAF777931}" type="datetimeFigureOut">
              <a:rPr lang="cs-CZ" smtClean="0"/>
              <a:t>19.12.2011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1C82A-2D5C-453D-A5C2-7D975D2D56D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36618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CE50A-FC9B-4EAA-B38E-876AAF777931}" type="datetimeFigureOut">
              <a:rPr lang="cs-CZ" smtClean="0"/>
              <a:t>19.12.2011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1C82A-2D5C-453D-A5C2-7D975D2D56D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56604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CE50A-FC9B-4EAA-B38E-876AAF777931}" type="datetimeFigureOut">
              <a:rPr lang="cs-CZ" smtClean="0"/>
              <a:t>19.12.2011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1C82A-2D5C-453D-A5C2-7D975D2D56D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2249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CE50A-FC9B-4EAA-B38E-876AAF777931}" type="datetimeFigureOut">
              <a:rPr lang="cs-CZ" smtClean="0"/>
              <a:t>19.12.2011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1C82A-2D5C-453D-A5C2-7D975D2D56D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42249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CE50A-FC9B-4EAA-B38E-876AAF777931}" type="datetimeFigureOut">
              <a:rPr lang="cs-CZ" smtClean="0"/>
              <a:t>19.12.2011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1C82A-2D5C-453D-A5C2-7D975D2D56D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43108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CE50A-FC9B-4EAA-B38E-876AAF777931}" type="datetimeFigureOut">
              <a:rPr lang="cs-CZ" smtClean="0"/>
              <a:t>19.12.2011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1C82A-2D5C-453D-A5C2-7D975D2D56D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30597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CE50A-FC9B-4EAA-B38E-876AAF777931}" type="datetimeFigureOut">
              <a:rPr lang="cs-CZ" smtClean="0"/>
              <a:t>19.12.2011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1C82A-2D5C-453D-A5C2-7D975D2D56D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89930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CE50A-FC9B-4EAA-B38E-876AAF777931}" type="datetimeFigureOut">
              <a:rPr lang="cs-CZ" smtClean="0"/>
              <a:t>19.12.2011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1C82A-2D5C-453D-A5C2-7D975D2D56D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88663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CE50A-FC9B-4EAA-B38E-876AAF777931}" type="datetimeFigureOut">
              <a:rPr lang="cs-CZ" smtClean="0"/>
              <a:t>19.12.2011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1C82A-2D5C-453D-A5C2-7D975D2D56D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32699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CE50A-FC9B-4EAA-B38E-876AAF777931}" type="datetimeFigureOut">
              <a:rPr lang="cs-CZ" smtClean="0"/>
              <a:t>19.12.2011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31C82A-2D5C-453D-A5C2-7D975D2D56D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95516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BCE50A-FC9B-4EAA-B38E-876AAF777931}" type="datetimeFigureOut">
              <a:rPr lang="cs-CZ" smtClean="0"/>
              <a:t>19.12.2011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31C82A-2D5C-453D-A5C2-7D975D2D56D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3914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23683929"/>
              </p:ext>
            </p:extLst>
          </p:nvPr>
        </p:nvGraphicFramePr>
        <p:xfrm>
          <a:off x="539552" y="908720"/>
          <a:ext cx="792088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24299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ANOTACE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 smtClean="0"/>
              <a:t>Materiál je určen pro žáky ZŠ praktické – 6. ročník, slouží k vyvození vyjmenovaných slov po S.</a:t>
            </a:r>
          </a:p>
          <a:p>
            <a:r>
              <a:rPr lang="cs-CZ" sz="2400" dirty="0" smtClean="0"/>
              <a:t>Materiál je určen k použití při práci na interaktivní tabuli.</a:t>
            </a:r>
            <a:endParaRPr lang="cs-CZ" sz="2400" dirty="0" smtClean="0"/>
          </a:p>
          <a:p>
            <a:r>
              <a:rPr lang="cs-CZ" sz="2400" dirty="0" smtClean="0"/>
              <a:t>Datum </a:t>
            </a:r>
            <a:r>
              <a:rPr lang="cs-CZ" sz="2400" dirty="0"/>
              <a:t>vytvoření :  říjen 2011 </a:t>
            </a:r>
          </a:p>
          <a:p>
            <a:r>
              <a:rPr lang="cs-CZ" sz="2400" dirty="0"/>
              <a:t>Datum ověření :   </a:t>
            </a:r>
            <a:r>
              <a:rPr lang="cs-CZ" sz="2400" dirty="0" smtClean="0"/>
              <a:t>  13.12. 2011</a:t>
            </a:r>
          </a:p>
          <a:p>
            <a:endParaRPr lang="cs-CZ" sz="2400" dirty="0"/>
          </a:p>
          <a:p>
            <a:r>
              <a:rPr lang="cs-CZ" sz="2400" dirty="0" smtClean="0"/>
              <a:t>Učitel postupně vyvozuje vyjmenovaná slova po S, pomocí názorných obrázků vysvětluje jejich význam.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Žáci byli aktivní, vymýšleli další věty s </a:t>
            </a:r>
            <a:r>
              <a:rPr lang="cs-CZ" sz="2400" smtClean="0"/>
              <a:t>vyjmenovanými slovy.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246058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Vyjmenovaná slova po </a:t>
            </a:r>
            <a:r>
              <a:rPr lang="cs-CZ" sz="40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</a:t>
            </a:r>
            <a:endParaRPr lang="cs-CZ" sz="40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79712" y="1988840"/>
            <a:ext cx="5256584" cy="2952328"/>
          </a:xfrm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endParaRPr lang="cs-CZ" dirty="0" smtClean="0"/>
          </a:p>
          <a:p>
            <a:r>
              <a:rPr lang="cs-CZ" sz="2400" dirty="0"/>
              <a:t>s</a:t>
            </a:r>
            <a:r>
              <a:rPr lang="cs-CZ" sz="2400" dirty="0" smtClean="0"/>
              <a:t>yn - sytý - sýr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yrový - sychravý - usychat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ýkora - sýček - sysel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yčet - sypat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090463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/>
              <a:t>s</a:t>
            </a:r>
            <a:r>
              <a:rPr lang="cs-CZ" sz="4000" dirty="0" smtClean="0"/>
              <a:t>yn - sytý - sýr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               → </a:t>
            </a:r>
            <a:r>
              <a:rPr lang="cs-CZ" sz="2400" u="sng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Syn</a:t>
            </a:r>
            <a:r>
              <a:rPr lang="cs-CZ" sz="2400" dirty="0" smtClean="0"/>
              <a:t> s otcem si hrají.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→ Po mrkvičce je zajíček už </a:t>
            </a:r>
            <a:r>
              <a:rPr lang="cs-CZ" sz="2400" u="sng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sytý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</a:t>
            </a:r>
            <a:r>
              <a:rPr lang="cs-CZ" sz="2400" u="sng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Sýr</a:t>
            </a:r>
            <a:r>
              <a:rPr lang="cs-CZ" sz="2400" dirty="0" smtClean="0"/>
              <a:t> mají rády i myšky.  ←</a:t>
            </a:r>
            <a:endParaRPr lang="cs-CZ" sz="2400" dirty="0"/>
          </a:p>
        </p:txBody>
      </p:sp>
      <p:pic>
        <p:nvPicPr>
          <p:cNvPr id="1026" name="Picture 2" descr="C:\Documents and Settings\Iveta\Local Settings\Temporary Internet Files\Content.IE5\Q5Q3GLIJ\MC9004361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2060848"/>
            <a:ext cx="1007278" cy="963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Iveta\Local Settings\Temporary Internet Files\Content.IE5\0LA34HAV\MC9002157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581128"/>
            <a:ext cx="1163962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Iveta\Local Settings\Temporary Internet Files\Content.IE5\4PEF81QN\MC9004346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913" y="3428999"/>
            <a:ext cx="1242558" cy="1008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60903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/>
              <a:t>s</a:t>
            </a:r>
            <a:r>
              <a:rPr lang="cs-CZ" sz="4000" dirty="0" smtClean="0"/>
              <a:t>yrový - sychravý - usychat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             → Nejzdravější je </a:t>
            </a:r>
            <a:r>
              <a:rPr lang="cs-CZ" sz="2400" u="sng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syrový</a:t>
            </a:r>
            <a:r>
              <a:rPr lang="cs-CZ" sz="2400" dirty="0" smtClean="0"/>
              <a:t> salát.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→ Nemám rád </a:t>
            </a:r>
            <a:r>
              <a:rPr lang="cs-CZ" sz="2400" u="sng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sychravý</a:t>
            </a:r>
            <a:r>
              <a:rPr lang="cs-CZ" sz="2400" dirty="0" smtClean="0"/>
              <a:t> podzim.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              Když vidím </a:t>
            </a:r>
            <a:r>
              <a:rPr lang="cs-CZ" sz="2400" u="sng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usychat</a:t>
            </a:r>
            <a:r>
              <a:rPr lang="cs-CZ" sz="2400" dirty="0" smtClean="0"/>
              <a:t> stromy, jsem smutný.  ←</a:t>
            </a:r>
            <a:endParaRPr lang="cs-CZ" sz="2400" dirty="0"/>
          </a:p>
        </p:txBody>
      </p:sp>
      <p:pic>
        <p:nvPicPr>
          <p:cNvPr id="2051" name="Picture 3" descr="C:\Documents and Settings\Iveta\Local Settings\Temporary Internet Files\Content.IE5\0I8J3PKH\MC9004418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904" y="2204864"/>
            <a:ext cx="944754" cy="1181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Iveta\Local Settings\Temporary Internet Files\Content.IE5\ZQN9XD7V\MM900354676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853" y="3789040"/>
            <a:ext cx="828089" cy="1204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Documents and Settings\Iveta\Local Settings\Temporary Internet Files\Content.IE5\A9X2N6X8\MC9003381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4723535"/>
            <a:ext cx="1220989" cy="1441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70943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/>
              <a:t>s</a:t>
            </a:r>
            <a:r>
              <a:rPr lang="cs-CZ" sz="4000" dirty="0" smtClean="0"/>
              <a:t>ýkora - sýček - sysel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                              </a:t>
            </a:r>
            <a:r>
              <a:rPr lang="cs-CZ" sz="2400" u="sng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Sýkora</a:t>
            </a:r>
            <a:r>
              <a:rPr lang="cs-CZ" sz="2400" dirty="0" smtClean="0"/>
              <a:t> i </a:t>
            </a:r>
            <a:r>
              <a:rPr lang="cs-CZ" sz="2400" u="sng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sýček</a:t>
            </a:r>
            <a:r>
              <a:rPr lang="cs-CZ" sz="2400" dirty="0" smtClean="0"/>
              <a:t> jsou ptáci.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                      </a:t>
            </a:r>
          </a:p>
          <a:p>
            <a:pPr marL="0" indent="0">
              <a:buNone/>
            </a:pPr>
            <a:r>
              <a:rPr lang="cs-CZ" sz="2400" dirty="0" smtClean="0"/>
              <a:t>                                                 </a:t>
            </a:r>
            <a:r>
              <a:rPr lang="cs-CZ" sz="2400" u="sng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Sysel</a:t>
            </a:r>
            <a:r>
              <a:rPr lang="cs-CZ" sz="2400" dirty="0" smtClean="0"/>
              <a:t> je polní hlodavec.  ←                       </a:t>
            </a:r>
          </a:p>
        </p:txBody>
      </p:sp>
      <p:pic>
        <p:nvPicPr>
          <p:cNvPr id="3074" name="Picture 2" descr="C:\Documents and Settings\Iveta\Local Settings\Temporary Internet Files\Content.IE5\LBFJHTWE\MC9002003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650" y="2204864"/>
            <a:ext cx="1189148" cy="1000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Iveta\Local Settings\Temporary Internet Files\Content.IE5\A9X2N6X8\MP90044658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8885" y="3573016"/>
            <a:ext cx="862678" cy="1115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Iveta\Local Settings\Temporary Internet Files\Content.IE5\Q5Q3GLIJ\MC9000572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941168"/>
            <a:ext cx="1293612" cy="1142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se šipkou 12"/>
          <p:cNvCxnSpPr/>
          <p:nvPr/>
        </p:nvCxnSpPr>
        <p:spPr>
          <a:xfrm>
            <a:off x="2051720" y="2996952"/>
            <a:ext cx="576064" cy="20791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2051720" y="3284984"/>
            <a:ext cx="576064" cy="28803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44394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/>
              <a:t>s</a:t>
            </a:r>
            <a:r>
              <a:rPr lang="cs-CZ" sz="4000" dirty="0" smtClean="0"/>
              <a:t>yčet - sypat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            → Umíš </a:t>
            </a:r>
            <a:r>
              <a:rPr lang="cs-CZ" sz="2400" u="sng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syčet</a:t>
            </a:r>
            <a:r>
              <a:rPr lang="cs-CZ" sz="2400" dirty="0" smtClean="0"/>
              <a:t> jako had?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             → I hodiny se umí </a:t>
            </a:r>
            <a:r>
              <a:rPr lang="cs-CZ" sz="2400" u="sng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sypat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098" name="Picture 2" descr="C:\Documents and Settings\Iveta\Local Settings\Temporary Internet Files\Content.IE5\CTY3KDAJ\MC9003315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003998"/>
            <a:ext cx="527407" cy="1208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Documents and Settings\Iveta\Local Settings\Temporary Internet Files\Content.IE5\68A1RLGW\MC9003357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861048"/>
            <a:ext cx="764073" cy="1210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83458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Citace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archiv autora</a:t>
            </a:r>
          </a:p>
          <a:p>
            <a:r>
              <a:rPr lang="cs-CZ" sz="2400" dirty="0" smtClean="0"/>
              <a:t>ilustrace :  www.office.microsoft.com 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1872995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226</Words>
  <Application>Microsoft Office PowerPoint</Application>
  <PresentationFormat>Předvádění na obrazovce (4:3)</PresentationFormat>
  <Paragraphs>63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Vyjmenovaná slova po S</vt:lpstr>
      <vt:lpstr>syn - sytý - sýr</vt:lpstr>
      <vt:lpstr>syrový - sychravý - usychat</vt:lpstr>
      <vt:lpstr>sýkora - sýček - sysel</vt:lpstr>
      <vt:lpstr>syčet - sypat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Iveta</dc:creator>
  <cp:lastModifiedBy>ricica</cp:lastModifiedBy>
  <cp:revision>10</cp:revision>
  <dcterms:created xsi:type="dcterms:W3CDTF">2011-10-28T12:04:06Z</dcterms:created>
  <dcterms:modified xsi:type="dcterms:W3CDTF">2011-12-19T09:27:42Z</dcterms:modified>
</cp:coreProperties>
</file>