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3" r:id="rId5"/>
    <p:sldId id="262" r:id="rId6"/>
    <p:sldId id="260" r:id="rId7"/>
    <p:sldId id="265" r:id="rId8"/>
    <p:sldId id="266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VY_32_INOVACE_13/18_PRAVOPISNÁ CVIČENÍ PO V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 MŠ a ZŠ Veselí n.M.,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  Iveta Salfická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Pravopisná cvičení po V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9436DA-7254-4A83-A960-184E7CCF4A0E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837FEDA-B600-40AA-A74D-36ADB5CB8969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CDC4054-7D8C-46DB-93E0-931C5CD0D0AE}" type="presOf" srcId="{B651F6E3-6281-48DB-9319-2AEAFDAE7572}" destId="{6BB5E863-4638-4E1D-BFDE-399D028AC4ED}" srcOrd="1" destOrd="0" presId="urn:microsoft.com/office/officeart/2005/8/layout/target3"/>
    <dgm:cxn modelId="{C1E2A904-6FE3-4B74-9244-A413EFE64025}" type="presOf" srcId="{757F3AB3-0718-4624-B441-E567A8F0AB56}" destId="{333A1088-737F-45CB-B68E-254E46348037}" srcOrd="0" destOrd="0" presId="urn:microsoft.com/office/officeart/2005/8/layout/target3"/>
    <dgm:cxn modelId="{1CE6D587-9B4A-47AD-9052-B8F1B9C07D45}" type="presOf" srcId="{D8197B8C-B260-4A16-BDF4-0947B075E274}" destId="{5A5FFA88-C948-4069-8E93-59FA12366E83}" srcOrd="1" destOrd="0" presId="urn:microsoft.com/office/officeart/2005/8/layout/target3"/>
    <dgm:cxn modelId="{CC4CCAA0-77FD-40B3-B52F-E39D051EFF8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9C95482-C6EE-4064-BAFB-5E9304259AE5}" type="presOf" srcId="{D1D4F407-5343-4D3F-B5B9-D407B03CAEB4}" destId="{AED2198E-93D5-4001-81B4-73124B309672}" srcOrd="1" destOrd="0" presId="urn:microsoft.com/office/officeart/2005/8/layout/target3"/>
    <dgm:cxn modelId="{829ABCB9-0E0B-4FF4-A779-80FF55E56ACF}" type="presOf" srcId="{4C35D32F-0EAB-4CD7-82EE-45574DC2A586}" destId="{8BEBB6EC-1DAA-4CAC-8A25-BC0FCBD5DBD5}" srcOrd="0" destOrd="0" presId="urn:microsoft.com/office/officeart/2005/8/layout/target3"/>
    <dgm:cxn modelId="{3AD76737-F323-400C-8EFA-293CCA3A1DA9}" type="presOf" srcId="{D1B46980-6531-4606-95E6-44980827E919}" destId="{6140AFEC-043D-4C43-A2F9-D0F5331DF3A3}" srcOrd="0" destOrd="0" presId="urn:microsoft.com/office/officeart/2005/8/layout/target3"/>
    <dgm:cxn modelId="{CA9E59F8-A6CB-413D-9EFF-08C3F5483866}" type="presOf" srcId="{D1D4F407-5343-4D3F-B5B9-D407B03CAEB4}" destId="{D005CE8C-CC26-4C3E-AC11-E15060ECD759}" srcOrd="0" destOrd="0" presId="urn:microsoft.com/office/officeart/2005/8/layout/target3"/>
    <dgm:cxn modelId="{04DE6CD9-12AB-4FFA-954A-157837C54FD9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61B3A1E-CB93-4C95-A3D0-58C12EF07635}" type="presParOf" srcId="{333A1088-737F-45CB-B68E-254E46348037}" destId="{F5ABB229-8D3B-4694-996A-96F23CF14429}" srcOrd="0" destOrd="0" presId="urn:microsoft.com/office/officeart/2005/8/layout/target3"/>
    <dgm:cxn modelId="{8B1293D1-2B3C-4F60-B8C3-61920C38C3AA}" type="presParOf" srcId="{333A1088-737F-45CB-B68E-254E46348037}" destId="{F41139FD-01EE-4571-8B17-4FB00FC51163}" srcOrd="1" destOrd="0" presId="urn:microsoft.com/office/officeart/2005/8/layout/target3"/>
    <dgm:cxn modelId="{FF7BCF13-5B12-4D92-AF37-BFBDE5B3BD42}" type="presParOf" srcId="{333A1088-737F-45CB-B68E-254E46348037}" destId="{D005CE8C-CC26-4C3E-AC11-E15060ECD759}" srcOrd="2" destOrd="0" presId="urn:microsoft.com/office/officeart/2005/8/layout/target3"/>
    <dgm:cxn modelId="{04B364B9-B1BF-49AF-8D8B-012867730580}" type="presParOf" srcId="{333A1088-737F-45CB-B68E-254E46348037}" destId="{2C702D82-9B77-49B7-9568-BB8EB47C3372}" srcOrd="3" destOrd="0" presId="urn:microsoft.com/office/officeart/2005/8/layout/target3"/>
    <dgm:cxn modelId="{6FA10D42-72A0-4593-8822-8EA3E0BF6045}" type="presParOf" srcId="{333A1088-737F-45CB-B68E-254E46348037}" destId="{A52A0455-90FF-4808-ABD0-F02540D31D5A}" srcOrd="4" destOrd="0" presId="urn:microsoft.com/office/officeart/2005/8/layout/target3"/>
    <dgm:cxn modelId="{495174A0-121B-4492-9EF3-7CCB4B173901}" type="presParOf" srcId="{333A1088-737F-45CB-B68E-254E46348037}" destId="{6140AFEC-043D-4C43-A2F9-D0F5331DF3A3}" srcOrd="5" destOrd="0" presId="urn:microsoft.com/office/officeart/2005/8/layout/target3"/>
    <dgm:cxn modelId="{227C61C6-D2F8-48B7-B5DC-D0481AFBCA71}" type="presParOf" srcId="{333A1088-737F-45CB-B68E-254E46348037}" destId="{9358AC05-5D7D-4327-9F80-1AD486AEA664}" srcOrd="6" destOrd="0" presId="urn:microsoft.com/office/officeart/2005/8/layout/target3"/>
    <dgm:cxn modelId="{D5991716-EDB7-4612-93D5-3C545834D7FF}" type="presParOf" srcId="{333A1088-737F-45CB-B68E-254E46348037}" destId="{313FC574-E1CD-4FB4-B054-0B805CE0447D}" srcOrd="7" destOrd="0" presId="urn:microsoft.com/office/officeart/2005/8/layout/target3"/>
    <dgm:cxn modelId="{DA89E758-6258-4FE8-825E-0FDD637DE12C}" type="presParOf" srcId="{333A1088-737F-45CB-B68E-254E46348037}" destId="{619D679B-A015-4ECF-8348-D1034C574F40}" srcOrd="8" destOrd="0" presId="urn:microsoft.com/office/officeart/2005/8/layout/target3"/>
    <dgm:cxn modelId="{AFC81A14-959F-4CB3-974E-16D101970325}" type="presParOf" srcId="{333A1088-737F-45CB-B68E-254E46348037}" destId="{322283A8-4A27-4CDA-BAE3-F381106A9174}" srcOrd="9" destOrd="0" presId="urn:microsoft.com/office/officeart/2005/8/layout/target3"/>
    <dgm:cxn modelId="{68371A41-F9C2-433B-BF62-10D6E3BB3005}" type="presParOf" srcId="{333A1088-737F-45CB-B68E-254E46348037}" destId="{FFC9F71D-1B4F-4AD9-A4A6-86ADEFC8AF5C}" srcOrd="10" destOrd="0" presId="urn:microsoft.com/office/officeart/2005/8/layout/target3"/>
    <dgm:cxn modelId="{76C005AF-3674-4BB4-BA2A-0A92A31E9FC0}" type="presParOf" srcId="{333A1088-737F-45CB-B68E-254E46348037}" destId="{25B08C86-7E15-44DC-BE7F-FFB55DD49D12}" srcOrd="11" destOrd="0" presId="urn:microsoft.com/office/officeart/2005/8/layout/target3"/>
    <dgm:cxn modelId="{06FE8343-7525-4D37-A8A6-92D9DA14A5D2}" type="presParOf" srcId="{333A1088-737F-45CB-B68E-254E46348037}" destId="{76644BE8-9D7C-4C09-B250-3D10AF48CBB7}" srcOrd="12" destOrd="0" presId="urn:microsoft.com/office/officeart/2005/8/layout/target3"/>
    <dgm:cxn modelId="{6DE65756-ED0B-429E-BB03-54DA57E666CC}" type="presParOf" srcId="{333A1088-737F-45CB-B68E-254E46348037}" destId="{EE85B701-7295-41C0-BA7A-34D3756A2AE6}" srcOrd="13" destOrd="0" presId="urn:microsoft.com/office/officeart/2005/8/layout/target3"/>
    <dgm:cxn modelId="{6300CDE3-05FA-4134-9A47-8CF951E7D5FF}" type="presParOf" srcId="{333A1088-737F-45CB-B68E-254E46348037}" destId="{8BEBB6EC-1DAA-4CAC-8A25-BC0FCBD5DBD5}" srcOrd="14" destOrd="0" presId="urn:microsoft.com/office/officeart/2005/8/layout/target3"/>
    <dgm:cxn modelId="{D7DC49E0-E084-4EB1-9076-45605576C647}" type="presParOf" srcId="{333A1088-737F-45CB-B68E-254E46348037}" destId="{AED2198E-93D5-4001-81B4-73124B309672}" srcOrd="15" destOrd="0" presId="urn:microsoft.com/office/officeart/2005/8/layout/target3"/>
    <dgm:cxn modelId="{6ECD72AB-912E-4679-8E75-50CB630A9EDB}" type="presParOf" srcId="{333A1088-737F-45CB-B68E-254E46348037}" destId="{2BE915AB-18AA-4053-B92C-3BFC9ED204BB}" srcOrd="16" destOrd="0" presId="urn:microsoft.com/office/officeart/2005/8/layout/target3"/>
    <dgm:cxn modelId="{17C46508-BC24-4E0E-B852-2811E6CB187F}" type="presParOf" srcId="{333A1088-737F-45CB-B68E-254E46348037}" destId="{6BB5E863-4638-4E1D-BFDE-399D028AC4ED}" srcOrd="17" destOrd="0" presId="urn:microsoft.com/office/officeart/2005/8/layout/target3"/>
    <dgm:cxn modelId="{DA3B8F24-4217-465A-AAB7-20E704097544}" type="presParOf" srcId="{333A1088-737F-45CB-B68E-254E46348037}" destId="{5A5FFA88-C948-4069-8E93-59FA12366E83}" srcOrd="18" destOrd="0" presId="urn:microsoft.com/office/officeart/2005/8/layout/target3"/>
    <dgm:cxn modelId="{1B720DC2-24A6-4538-9A7E-04A83A19942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 MŠ a ZŠ Veselí n.M., Kollárova 1045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  Iveta Salfická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VY_32_INOVACE_13/18_PRAVOPISNÁ CVIČENÍ PO V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Pravopisná cvičení po V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0611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5763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4122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5180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343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334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2893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0038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763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1311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1290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E2C05-5C95-4371-97AE-0E95F37DF32A}" type="datetimeFigureOut">
              <a:rPr lang="cs-CZ" smtClean="0"/>
              <a:t>21.11.2012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A75D2-EECC-4149-A536-1800206F61D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7140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1963571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33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Materiál je určen pro žáky ZŠ praktické – 6. ročník, slouží k procvičení pravopisu vyjmenovaných a příbuzných slov po V.</a:t>
            </a:r>
          </a:p>
          <a:p>
            <a:r>
              <a:rPr lang="cs-CZ" sz="2400" dirty="0" smtClean="0"/>
              <a:t>Materiál je určen k použití při práci na interaktivní tabuli.</a:t>
            </a:r>
          </a:p>
          <a:p>
            <a:r>
              <a:rPr lang="cs-CZ" sz="2400" dirty="0" smtClean="0"/>
              <a:t>Datum </a:t>
            </a:r>
            <a:r>
              <a:rPr lang="cs-CZ" sz="2400" dirty="0"/>
              <a:t>vytvoření :  říjen 2011 </a:t>
            </a:r>
          </a:p>
          <a:p>
            <a:r>
              <a:rPr lang="cs-CZ" sz="2400" dirty="0"/>
              <a:t>Datum ověření :   </a:t>
            </a:r>
            <a:r>
              <a:rPr lang="cs-CZ" sz="2400" dirty="0" smtClean="0"/>
              <a:t>  22.2. 2011</a:t>
            </a:r>
          </a:p>
          <a:p>
            <a:endParaRPr lang="cs-CZ" sz="2400" dirty="0"/>
          </a:p>
          <a:p>
            <a:r>
              <a:rPr lang="cs-CZ" sz="2400" dirty="0" smtClean="0"/>
              <a:t>Řešením rébusu žáci postupně hledají vyjmenovaná nebo příbuzná slova,  rozlišují  pravopis slov s předponou vy/</a:t>
            </a:r>
            <a:r>
              <a:rPr lang="cs-CZ" sz="2400" dirty="0" err="1" smtClean="0"/>
              <a:t>vý</a:t>
            </a:r>
            <a:r>
              <a:rPr lang="cs-CZ" sz="2400" dirty="0" smtClean="0"/>
              <a:t> a doplňují pravopis v neúplných slovech.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Žáci pracovali se zaujetím a </a:t>
            </a:r>
            <a:r>
              <a:rPr lang="cs-CZ" sz="2400" smtClean="0"/>
              <a:t>neměli problémy s řešením.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90906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Pravopisná cvičení po V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endParaRPr lang="cs-CZ" sz="600" dirty="0" smtClean="0"/>
          </a:p>
          <a:p>
            <a:pPr marL="457200" indent="-457200">
              <a:buAutoNum type="arabicPeriod"/>
            </a:pPr>
            <a:r>
              <a:rPr lang="cs-CZ" sz="2400" dirty="0" smtClean="0"/>
              <a:t>Vyřeš </a:t>
            </a:r>
            <a:r>
              <a:rPr lang="cs-CZ" sz="2400" dirty="0" smtClean="0"/>
              <a:t>rébus: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SÝR – S + V = _________________________________</a:t>
            </a: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RÝT – R + V = _________________________________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POVLAK – VLAK + VYK = ________________________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ŽVÝKAČKA – KAČKA + KAT = _____________________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VY + DRAK – K = _______________________________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PÍSKAT – PÍ + VÝ = _____________________________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ZVYK + A + TO – O = ____________________________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VYKOUKNOUT – KOUKNOT + SOKÝ  = ______________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5164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Pravopisná cvičení po V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2. Doplň vy/vý nebo </a:t>
            </a:r>
            <a:r>
              <a:rPr lang="cs-CZ" sz="2400" dirty="0" err="1" smtClean="0"/>
              <a:t>vi</a:t>
            </a:r>
            <a:r>
              <a:rPr lang="cs-CZ" sz="2400" dirty="0" smtClean="0"/>
              <a:t>/ví: 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_____SOKÝ                                                                 _____TEJTE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_____DLIČKA                                                            Z_____KAT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_____TĚZSTVÍ                                                             _____SKAT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_____DRA                                                                   _____KLAT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_____HEŇ                                                                 Ž_____KAT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_____CE                                                                  PO_____K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55998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Pravopisná cvičení po V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3. Doplňte i - í nebo y - </a:t>
            </a:r>
            <a:r>
              <a:rPr lang="cs-CZ" sz="2400" dirty="0" smtClean="0"/>
              <a:t>ý: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V_borný prospěch, v_set ve v_šce, v_dět televizní v_sílání, </a:t>
            </a:r>
          </a:p>
          <a:p>
            <a:pPr marL="0" indent="0">
              <a:buNone/>
            </a:pPr>
            <a:r>
              <a:rPr lang="cs-CZ" sz="2400" dirty="0" smtClean="0"/>
              <a:t>zav_skl radostí, v_tr rozv_řil prach, v_ máte v_diny, hnízdo v_ra, </a:t>
            </a:r>
          </a:p>
          <a:p>
            <a:pPr marL="0" indent="0">
              <a:buNone/>
            </a:pPr>
            <a:r>
              <a:rPr lang="cs-CZ" sz="2400" dirty="0" smtClean="0"/>
              <a:t>psi v_li, vyšplhal v_soko, v_střihovat v_robky z nov_n, v_jet si na </a:t>
            </a:r>
          </a:p>
          <a:p>
            <a:pPr marL="0" indent="0">
              <a:buNone/>
            </a:pPr>
            <a:r>
              <a:rPr lang="cs-CZ" sz="2400" dirty="0" smtClean="0"/>
              <a:t>v_let, v_taminy v ovoci, v_sící obraz, nikoho neobv_ňuj, v_tám </a:t>
            </a:r>
          </a:p>
          <a:p>
            <a:pPr marL="0" indent="0">
              <a:buNone/>
            </a:pPr>
            <a:r>
              <a:rPr lang="cs-CZ" sz="2400" dirty="0" smtClean="0"/>
              <a:t>vás, uv_tý věneček, neobv_klé zv_ky, v_v_nuté svaly, nev_domý </a:t>
            </a:r>
          </a:p>
          <a:p>
            <a:pPr marL="0" indent="0">
              <a:buNone/>
            </a:pPr>
            <a:r>
              <a:rPr lang="cs-CZ" sz="2400" dirty="0" smtClean="0"/>
              <a:t>člověk, je to nezv_k, v_padá nádherně, nev_v_šujte se.</a:t>
            </a:r>
          </a:p>
        </p:txBody>
      </p:sp>
    </p:spTree>
    <p:extLst>
      <p:ext uri="{BB962C8B-B14F-4D97-AF65-F5344CB8AC3E}">
        <p14:creationId xmlns:p14="http://schemas.microsoft.com/office/powerpoint/2010/main" val="678182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Pravopisná cvičení po V - řešení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Vyřeš </a:t>
            </a:r>
            <a:r>
              <a:rPr lang="cs-CZ" sz="2400" dirty="0" smtClean="0"/>
              <a:t>rébus: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SÝR – S + V = VÝR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RÝT – R + V = VÝT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POVLAK – VLAK + VYK = POVYK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ŽVÝKAČKA – KAČKA + KAT = ŽVÝKAT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VY + DRAK – K = VYDRA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PÍSKAT – PÍ + VÝ = VÝSKAT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ZVYK + A + TO – O = ZVYKAT</a:t>
            </a:r>
          </a:p>
          <a:p>
            <a:pPr marL="0" indent="0">
              <a:buNone/>
            </a:pPr>
            <a:endParaRPr lang="cs-CZ" sz="600" dirty="0" smtClean="0"/>
          </a:p>
          <a:p>
            <a:pPr marL="0" indent="0">
              <a:buNone/>
            </a:pPr>
            <a:r>
              <a:rPr lang="cs-CZ" sz="2400" dirty="0" smtClean="0"/>
              <a:t>        VYKOUKNOUT – KOUKNOT + SOKÝ  = VYSOKÝ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34654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Pravopisná cvičení po V - řešení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2. Doplň vy/vý nebo </a:t>
            </a:r>
            <a:r>
              <a:rPr lang="cs-CZ" sz="2400" dirty="0" err="1" smtClean="0"/>
              <a:t>vi</a:t>
            </a:r>
            <a:r>
              <a:rPr lang="cs-CZ" sz="2400" dirty="0" smtClean="0"/>
              <a:t>/ví: 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VYSOKÝ                                                                 VÍTEJTE</a:t>
            </a:r>
          </a:p>
          <a:p>
            <a:pPr marL="0" indent="0">
              <a:buNone/>
            </a:pPr>
            <a:r>
              <a:rPr lang="cs-CZ" sz="2400" dirty="0" smtClean="0"/>
              <a:t>           VIDLIČKA                                                               ZVYKAT</a:t>
            </a:r>
          </a:p>
          <a:p>
            <a:pPr marL="0" indent="0">
              <a:buNone/>
            </a:pPr>
            <a:r>
              <a:rPr lang="cs-CZ" sz="2400" dirty="0" smtClean="0"/>
              <a:t>           VÍTĚZSTVÍ                                                              VÍ/VÝSKAT</a:t>
            </a:r>
          </a:p>
          <a:p>
            <a:pPr marL="0" indent="0">
              <a:buNone/>
            </a:pPr>
            <a:r>
              <a:rPr lang="cs-CZ" sz="2400" dirty="0" smtClean="0"/>
              <a:t>           VYDRA                                                                   VIKLAT</a:t>
            </a:r>
          </a:p>
          <a:p>
            <a:pPr marL="0" indent="0">
              <a:buNone/>
            </a:pPr>
            <a:r>
              <a:rPr lang="cs-CZ" sz="2400" dirty="0" smtClean="0"/>
              <a:t>           VÝHEŇ                                                                   ŽVÝKAT</a:t>
            </a:r>
          </a:p>
          <a:p>
            <a:pPr marL="0" indent="0">
              <a:buNone/>
            </a:pPr>
            <a:r>
              <a:rPr lang="cs-CZ" sz="2400" dirty="0" smtClean="0"/>
              <a:t>           VÍCE                                                                       POVYK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68417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Pravopisná cvičení po V - řešení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3. Doplňte i - í nebo y - </a:t>
            </a:r>
            <a:r>
              <a:rPr lang="cs-CZ" sz="2400" dirty="0" smtClean="0"/>
              <a:t>ý: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Výborný prospěch, viset ve výšce, vidět televizní vysílání, </a:t>
            </a:r>
          </a:p>
          <a:p>
            <a:pPr marL="0" indent="0">
              <a:buNone/>
            </a:pPr>
            <a:r>
              <a:rPr lang="cs-CZ" sz="2400" dirty="0" smtClean="0"/>
              <a:t>zavýskl radostí, vítr rozvířil prach, vy máte vidiny, hnízdo výra, </a:t>
            </a:r>
          </a:p>
          <a:p>
            <a:pPr marL="0" indent="0">
              <a:buNone/>
            </a:pPr>
            <a:r>
              <a:rPr lang="cs-CZ" sz="2400" dirty="0" smtClean="0"/>
              <a:t>psi vyli, vyšplhal vysoko, vystřihovat výrobky z novin, vyjet si na </a:t>
            </a:r>
          </a:p>
          <a:p>
            <a:pPr marL="0" indent="0">
              <a:buNone/>
            </a:pPr>
            <a:r>
              <a:rPr lang="cs-CZ" sz="2400" dirty="0" smtClean="0"/>
              <a:t>výlet, vitaminy v ovoci, visící obraz, nikoho neobviňuj, vítám </a:t>
            </a:r>
          </a:p>
          <a:p>
            <a:pPr marL="0" indent="0">
              <a:buNone/>
            </a:pPr>
            <a:r>
              <a:rPr lang="cs-CZ" sz="2400" dirty="0" smtClean="0"/>
              <a:t>vás, uvitý věneček, neobvyklé zvyky, vyvinuté svaly, nevidomý </a:t>
            </a:r>
          </a:p>
          <a:p>
            <a:pPr marL="0" indent="0">
              <a:buNone/>
            </a:pPr>
            <a:r>
              <a:rPr lang="cs-CZ" sz="2400" dirty="0" smtClean="0"/>
              <a:t>člověk, je to nezvyk, vypadá nádherně, nevyvyšujte se.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71255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Citace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smtClean="0"/>
          </a:p>
          <a:p>
            <a:r>
              <a:rPr lang="cs-CZ" sz="2400" smtClean="0"/>
              <a:t>archiv </a:t>
            </a:r>
            <a:r>
              <a:rPr lang="cs-CZ" sz="2400" dirty="0" smtClean="0"/>
              <a:t>autora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9573752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523</Words>
  <Application>Microsoft Office PowerPoint</Application>
  <PresentationFormat>Předvádění na obrazovce (4:3)</PresentationFormat>
  <Paragraphs>90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Pravopisná cvičení po V</vt:lpstr>
      <vt:lpstr>Pravopisná cvičení po V</vt:lpstr>
      <vt:lpstr>Pravopisná cvičení po V</vt:lpstr>
      <vt:lpstr>Pravopisná cvičení po V - řešení</vt:lpstr>
      <vt:lpstr>Pravopisná cvičení po V - řešení</vt:lpstr>
      <vt:lpstr>Pravopisná cvičení po V - řešení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Iveta</dc:creator>
  <cp:lastModifiedBy>Martin a Lída</cp:lastModifiedBy>
  <cp:revision>10</cp:revision>
  <dcterms:created xsi:type="dcterms:W3CDTF">2011-10-28T16:22:58Z</dcterms:created>
  <dcterms:modified xsi:type="dcterms:W3CDTF">2012-11-21T08:03:46Z</dcterms:modified>
</cp:coreProperties>
</file>