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4" r:id="rId5"/>
    <p:sldId id="263" r:id="rId6"/>
    <p:sldId id="262" r:id="rId7"/>
    <p:sldId id="261" r:id="rId8"/>
    <p:sldId id="260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VY_32_INOVACE_13/20_PRAVOPISNÁ CVIČENÍ PO Z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Pravopisná cvičení po Z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AB7E31-6C90-4B3E-A8BD-6C4D0D3D4034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4EFD8C1-8EF6-42E0-890F-40B828C2D116}" type="presOf" srcId="{4C35D32F-0EAB-4CD7-82EE-45574DC2A586}" destId="{890E4F0B-2866-4A3F-A3C7-2A14B1797930}" srcOrd="1" destOrd="0" presId="urn:microsoft.com/office/officeart/2005/8/layout/target3"/>
    <dgm:cxn modelId="{B2D12806-A414-4364-8EFB-5BA49A0571A1}" type="presOf" srcId="{757F3AB3-0718-4624-B441-E567A8F0AB56}" destId="{333A1088-737F-45CB-B68E-254E46348037}" srcOrd="0" destOrd="0" presId="urn:microsoft.com/office/officeart/2005/8/layout/target3"/>
    <dgm:cxn modelId="{8EC1C1B4-8E62-4671-AD2E-0CD86344409B}" type="presOf" srcId="{D1D4F407-5343-4D3F-B5B9-D407B03CAEB4}" destId="{AED2198E-93D5-4001-81B4-73124B309672}" srcOrd="1" destOrd="0" presId="urn:microsoft.com/office/officeart/2005/8/layout/target3"/>
    <dgm:cxn modelId="{1FD9CA1B-A039-4B51-9AA3-F0444BFAAD4A}" type="presOf" srcId="{D8197B8C-B260-4A16-BDF4-0947B075E274}" destId="{25B08C86-7E15-44DC-BE7F-FFB55DD49D12}" srcOrd="0" destOrd="0" presId="urn:microsoft.com/office/officeart/2005/8/layout/target3"/>
    <dgm:cxn modelId="{CC8A581D-FCF7-4D35-BED8-661E4BDBCD36}" type="presOf" srcId="{D8197B8C-B260-4A16-BDF4-0947B075E274}" destId="{5A5FFA88-C948-4069-8E93-59FA12366E83}" srcOrd="1" destOrd="0" presId="urn:microsoft.com/office/officeart/2005/8/layout/target3"/>
    <dgm:cxn modelId="{FA8615A4-1B66-4519-A113-960DA563004E}" type="presOf" srcId="{D1B46980-6531-4606-95E6-44980827E919}" destId="{6140AFEC-043D-4C43-A2F9-D0F5331DF3A3}" srcOrd="0" destOrd="0" presId="urn:microsoft.com/office/officeart/2005/8/layout/target3"/>
    <dgm:cxn modelId="{0499200F-E3EE-4ED5-A234-D308FAEC94C7}" type="presOf" srcId="{B651F6E3-6281-48DB-9319-2AEAFDAE7572}" destId="{6BB5E863-4638-4E1D-BFDE-399D028AC4ED}" srcOrd="1" destOrd="0" presId="urn:microsoft.com/office/officeart/2005/8/layout/target3"/>
    <dgm:cxn modelId="{A7A67D44-75B4-4853-993A-4838B7D02103}" type="presOf" srcId="{B651F6E3-6281-48DB-9319-2AEAFDAE7572}" destId="{619D679B-A015-4ECF-8348-D1034C574F40}" srcOrd="0" destOrd="0" presId="urn:microsoft.com/office/officeart/2005/8/layout/target3"/>
    <dgm:cxn modelId="{5F8771E3-3779-49B2-9D07-1D4CA83ABDD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328DE4-7258-4DAA-AEAF-8F5CACE3EEC6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73FDB69-1F77-4200-A662-715891E54492}" type="presParOf" srcId="{333A1088-737F-45CB-B68E-254E46348037}" destId="{F5ABB229-8D3B-4694-996A-96F23CF14429}" srcOrd="0" destOrd="0" presId="urn:microsoft.com/office/officeart/2005/8/layout/target3"/>
    <dgm:cxn modelId="{6A254107-CD71-4161-B2A6-876B6F22AC82}" type="presParOf" srcId="{333A1088-737F-45CB-B68E-254E46348037}" destId="{F41139FD-01EE-4571-8B17-4FB00FC51163}" srcOrd="1" destOrd="0" presId="urn:microsoft.com/office/officeart/2005/8/layout/target3"/>
    <dgm:cxn modelId="{8C420863-C581-4300-8D69-CA516B75E6F1}" type="presParOf" srcId="{333A1088-737F-45CB-B68E-254E46348037}" destId="{D005CE8C-CC26-4C3E-AC11-E15060ECD759}" srcOrd="2" destOrd="0" presId="urn:microsoft.com/office/officeart/2005/8/layout/target3"/>
    <dgm:cxn modelId="{4E1C0D20-498F-47E2-96F0-6E71F9582B1B}" type="presParOf" srcId="{333A1088-737F-45CB-B68E-254E46348037}" destId="{2C702D82-9B77-49B7-9568-BB8EB47C3372}" srcOrd="3" destOrd="0" presId="urn:microsoft.com/office/officeart/2005/8/layout/target3"/>
    <dgm:cxn modelId="{28FF8BA9-6E7F-4C6A-929F-64D5CFA2B7AD}" type="presParOf" srcId="{333A1088-737F-45CB-B68E-254E46348037}" destId="{A52A0455-90FF-4808-ABD0-F02540D31D5A}" srcOrd="4" destOrd="0" presId="urn:microsoft.com/office/officeart/2005/8/layout/target3"/>
    <dgm:cxn modelId="{C3076511-32C7-4E72-B7E5-24BA40E3BF42}" type="presParOf" srcId="{333A1088-737F-45CB-B68E-254E46348037}" destId="{6140AFEC-043D-4C43-A2F9-D0F5331DF3A3}" srcOrd="5" destOrd="0" presId="urn:microsoft.com/office/officeart/2005/8/layout/target3"/>
    <dgm:cxn modelId="{FF8E5886-A38A-42D9-8E77-27A176EE29E1}" type="presParOf" srcId="{333A1088-737F-45CB-B68E-254E46348037}" destId="{9358AC05-5D7D-4327-9F80-1AD486AEA664}" srcOrd="6" destOrd="0" presId="urn:microsoft.com/office/officeart/2005/8/layout/target3"/>
    <dgm:cxn modelId="{031826E4-35FA-4E3B-BC4F-31B2CA4567C7}" type="presParOf" srcId="{333A1088-737F-45CB-B68E-254E46348037}" destId="{313FC574-E1CD-4FB4-B054-0B805CE0447D}" srcOrd="7" destOrd="0" presId="urn:microsoft.com/office/officeart/2005/8/layout/target3"/>
    <dgm:cxn modelId="{1282E784-A226-404B-B7E9-2B917F9EBA80}" type="presParOf" srcId="{333A1088-737F-45CB-B68E-254E46348037}" destId="{619D679B-A015-4ECF-8348-D1034C574F40}" srcOrd="8" destOrd="0" presId="urn:microsoft.com/office/officeart/2005/8/layout/target3"/>
    <dgm:cxn modelId="{61FECDFB-A6B4-452F-83E6-B2F7851CD151}" type="presParOf" srcId="{333A1088-737F-45CB-B68E-254E46348037}" destId="{322283A8-4A27-4CDA-BAE3-F381106A9174}" srcOrd="9" destOrd="0" presId="urn:microsoft.com/office/officeart/2005/8/layout/target3"/>
    <dgm:cxn modelId="{9AC6A4D7-2877-4A30-8699-DE732A34CA4C}" type="presParOf" srcId="{333A1088-737F-45CB-B68E-254E46348037}" destId="{FFC9F71D-1B4F-4AD9-A4A6-86ADEFC8AF5C}" srcOrd="10" destOrd="0" presId="urn:microsoft.com/office/officeart/2005/8/layout/target3"/>
    <dgm:cxn modelId="{DBA51906-8353-49F7-9100-497167864EBA}" type="presParOf" srcId="{333A1088-737F-45CB-B68E-254E46348037}" destId="{25B08C86-7E15-44DC-BE7F-FFB55DD49D12}" srcOrd="11" destOrd="0" presId="urn:microsoft.com/office/officeart/2005/8/layout/target3"/>
    <dgm:cxn modelId="{DC764A1B-C5CA-474A-AD94-844D8E62F35D}" type="presParOf" srcId="{333A1088-737F-45CB-B68E-254E46348037}" destId="{76644BE8-9D7C-4C09-B250-3D10AF48CBB7}" srcOrd="12" destOrd="0" presId="urn:microsoft.com/office/officeart/2005/8/layout/target3"/>
    <dgm:cxn modelId="{114CF18F-CE94-4548-B54A-68631795430E}" type="presParOf" srcId="{333A1088-737F-45CB-B68E-254E46348037}" destId="{EE85B701-7295-41C0-BA7A-34D3756A2AE6}" srcOrd="13" destOrd="0" presId="urn:microsoft.com/office/officeart/2005/8/layout/target3"/>
    <dgm:cxn modelId="{CE67D851-F249-41AF-AF84-3A028D10EB83}" type="presParOf" srcId="{333A1088-737F-45CB-B68E-254E46348037}" destId="{8BEBB6EC-1DAA-4CAC-8A25-BC0FCBD5DBD5}" srcOrd="14" destOrd="0" presId="urn:microsoft.com/office/officeart/2005/8/layout/target3"/>
    <dgm:cxn modelId="{3AE38517-6563-4348-8A80-7D43BC7C520C}" type="presParOf" srcId="{333A1088-737F-45CB-B68E-254E46348037}" destId="{AED2198E-93D5-4001-81B4-73124B309672}" srcOrd="15" destOrd="0" presId="urn:microsoft.com/office/officeart/2005/8/layout/target3"/>
    <dgm:cxn modelId="{1D097BC1-87D8-4B14-8F64-6BA94C27029F}" type="presParOf" srcId="{333A1088-737F-45CB-B68E-254E46348037}" destId="{2BE915AB-18AA-4053-B92C-3BFC9ED204BB}" srcOrd="16" destOrd="0" presId="urn:microsoft.com/office/officeart/2005/8/layout/target3"/>
    <dgm:cxn modelId="{D277A685-2CDC-4C55-8557-DE48C3C3D4F2}" type="presParOf" srcId="{333A1088-737F-45CB-B68E-254E46348037}" destId="{6BB5E863-4638-4E1D-BFDE-399D028AC4ED}" srcOrd="17" destOrd="0" presId="urn:microsoft.com/office/officeart/2005/8/layout/target3"/>
    <dgm:cxn modelId="{58338204-648E-4059-BA04-25F8D6AC05B7}" type="presParOf" srcId="{333A1088-737F-45CB-B68E-254E46348037}" destId="{5A5FFA88-C948-4069-8E93-59FA12366E83}" srcOrd="18" destOrd="0" presId="urn:microsoft.com/office/officeart/2005/8/layout/target3"/>
    <dgm:cxn modelId="{37A3CF36-979E-4C80-91B1-6EBC7FA600F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VY_32_INOVACE_13/20_PRAVOPISNÁ CVIČENÍ PO Z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Pravopisná cvičení po Z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DB05-88A4-4017-9E3F-57F9F132D716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9D936-F3CF-4C33-BF96-E351B8ABDA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23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DB05-88A4-4017-9E3F-57F9F132D716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9D936-F3CF-4C33-BF96-E351B8ABDA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059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DB05-88A4-4017-9E3F-57F9F132D716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9D936-F3CF-4C33-BF96-E351B8ABDA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89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DB05-88A4-4017-9E3F-57F9F132D716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9D936-F3CF-4C33-BF96-E351B8ABDA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621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DB05-88A4-4017-9E3F-57F9F132D716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9D936-F3CF-4C33-BF96-E351B8ABDA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811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DB05-88A4-4017-9E3F-57F9F132D716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9D936-F3CF-4C33-BF96-E351B8ABDA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994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DB05-88A4-4017-9E3F-57F9F132D716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9D936-F3CF-4C33-BF96-E351B8ABDA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566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DB05-88A4-4017-9E3F-57F9F132D716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9D936-F3CF-4C33-BF96-E351B8ABDA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206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DB05-88A4-4017-9E3F-57F9F132D716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9D936-F3CF-4C33-BF96-E351B8ABDA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458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DB05-88A4-4017-9E3F-57F9F132D716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9D936-F3CF-4C33-BF96-E351B8ABDA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290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DB05-88A4-4017-9E3F-57F9F132D716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9D936-F3CF-4C33-BF96-E351B8ABDA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5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52DB05-88A4-4017-9E3F-57F9F132D716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9D936-F3CF-4C33-BF96-E351B8ABDA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285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104063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060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Materiál je určen pro žáky ZŠ praktické – 6. ročník, slouží k procvičení pravopisu vyjmenovaných a příbuzných slov po Z.</a:t>
            </a:r>
          </a:p>
          <a:p>
            <a:r>
              <a:rPr lang="cs-CZ" sz="2400" dirty="0" smtClean="0"/>
              <a:t>Materiál je určen k použití při práci na interaktivní tabuli.</a:t>
            </a:r>
          </a:p>
          <a:p>
            <a:r>
              <a:rPr lang="cs-CZ" sz="2400" dirty="0" smtClean="0"/>
              <a:t>Datum </a:t>
            </a:r>
            <a:r>
              <a:rPr lang="cs-CZ" sz="2400" dirty="0"/>
              <a:t>vytvoření :  říjen 2011 </a:t>
            </a:r>
          </a:p>
          <a:p>
            <a:r>
              <a:rPr lang="cs-CZ" sz="2400" dirty="0"/>
              <a:t>Datum ověření :   </a:t>
            </a:r>
            <a:r>
              <a:rPr lang="cs-CZ" sz="2400" dirty="0" smtClean="0"/>
              <a:t>  2.3. 2011</a:t>
            </a:r>
          </a:p>
          <a:p>
            <a:endParaRPr lang="cs-CZ" sz="2400" dirty="0" smtClean="0"/>
          </a:p>
          <a:p>
            <a:r>
              <a:rPr lang="cs-CZ" sz="2400" dirty="0" smtClean="0"/>
              <a:t>Zábavnou formou žáci nejprve hledají všechna vyjmenovaná slova po Z, řeší rébus a šifru, ve kterých nacházejí vyjmenovaná slova.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Žáci pracovali s velkým zaujetím, řešení úkolů jim nedělalo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smtClean="0"/>
              <a:t>žádné problémy.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2061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Z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Slož a napiš všechna vyjmenovaná slova po Z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________________                                                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________________                                                _______________ 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4139952" y="3789040"/>
            <a:ext cx="1152128" cy="1152128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 rot="1928600">
            <a:off x="4788023" y="4594651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 rot="1806334">
            <a:off x="3537028" y="3781225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 rot="19550867">
            <a:off x="4757843" y="3621537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 rot="16200000">
            <a:off x="4160452" y="4756143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 rot="16045622">
            <a:off x="4121405" y="3428990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 rot="20089797">
            <a:off x="3591394" y="4405269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924592" y="4113076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093200" y="3801645"/>
            <a:ext cx="1301061" cy="1126920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321188" y="4113076"/>
            <a:ext cx="9410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ZY/ZÝ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12479" y="3382025"/>
            <a:ext cx="4873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61899" y="3566691"/>
            <a:ext cx="390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457009" y="4195880"/>
            <a:ext cx="475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08501" y="4749907"/>
            <a:ext cx="744461" cy="3825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00039" y="4941168"/>
            <a:ext cx="487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49026" y="451948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49026" y="375135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578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Z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2. Vyřeš rébus :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BRR – R + ZY = __________________________</a:t>
            </a:r>
          </a:p>
          <a:p>
            <a:pPr marL="0" indent="0">
              <a:buNone/>
            </a:pPr>
            <a:r>
              <a:rPr lang="cs-CZ" sz="2400" dirty="0" smtClean="0"/>
              <a:t>JARO – RO + ZYK = _______________________</a:t>
            </a:r>
          </a:p>
          <a:p>
            <a:pPr marL="0" indent="0">
              <a:buNone/>
            </a:pPr>
            <a:r>
              <a:rPr lang="cs-CZ" sz="2400" dirty="0" smtClean="0"/>
              <a:t>RUS + ZBYNĚK – SBK = ____________________</a:t>
            </a:r>
          </a:p>
          <a:p>
            <a:pPr marL="0" indent="0">
              <a:buNone/>
            </a:pPr>
            <a:r>
              <a:rPr lang="cs-CZ" sz="2400" dirty="0" smtClean="0"/>
              <a:t>NA + ZÍVAT – Í + Ý = ______________________</a:t>
            </a:r>
          </a:p>
          <a:p>
            <a:pPr marL="0" indent="0">
              <a:buNone/>
            </a:pPr>
            <a:r>
              <a:rPr lang="cs-CZ" sz="2400" dirty="0" smtClean="0"/>
              <a:t>JAZYČNÝ (CIZO) = ________________________</a:t>
            </a:r>
          </a:p>
          <a:p>
            <a:pPr marL="0" indent="0">
              <a:buNone/>
            </a:pPr>
            <a:r>
              <a:rPr lang="cs-CZ" sz="2400" dirty="0" smtClean="0"/>
              <a:t>JAP – P + ZYKOVÝ = ______________________</a:t>
            </a:r>
          </a:p>
          <a:p>
            <a:pPr marL="0" indent="0">
              <a:buNone/>
            </a:pPr>
            <a:r>
              <a:rPr lang="cs-CZ" sz="2400" dirty="0" smtClean="0"/>
              <a:t>OZÝT – T + VAT = ________________________</a:t>
            </a:r>
          </a:p>
          <a:p>
            <a:pPr marL="0" indent="0">
              <a:buNone/>
            </a:pPr>
            <a:r>
              <a:rPr lang="cs-CZ" sz="2400" dirty="0" smtClean="0"/>
              <a:t>CIB – B + ZÍ = ___________________________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80592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Z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Vyřeš číselnou šifru 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a </a:t>
            </a:r>
            <a:r>
              <a:rPr lang="cs-CZ" sz="2400" smtClean="0"/>
              <a:t>= 1</a:t>
            </a:r>
            <a:r>
              <a:rPr lang="cs-CZ" sz="2400" dirty="0" smtClean="0"/>
              <a:t>, b = 2, j = 3, k = 4, n = 5, e/ě = 6, r = 7, s = 8, t = 9, u = 10</a:t>
            </a:r>
            <a:r>
              <a:rPr lang="cs-CZ" sz="2400" smtClean="0"/>
              <a:t>,    </a:t>
            </a:r>
            <a:endParaRPr lang="cs-CZ" sz="2400" smtClean="0"/>
          </a:p>
          <a:p>
            <a:pPr marL="0" indent="0">
              <a:buNone/>
            </a:pPr>
            <a:r>
              <a:rPr lang="cs-CZ" sz="2400" smtClean="0"/>
              <a:t>v </a:t>
            </a:r>
            <a:r>
              <a:rPr lang="cs-CZ" sz="2400" dirty="0" smtClean="0"/>
              <a:t>= 11, y/ý = 12, z = 13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2   7   13   12 =_________________________________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3   1   13   12   4 =_______________________________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7   10   13   12   5   6 =____________________________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5   1   13   12   11   1   9   8   6 =____________________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75008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Z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Slož a napiš všechna vyjmenovaná slova po Z 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BRZY                                                                   JAZYK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NAZÝVAT                                                              RUZYNĚ                                                                                      </a:t>
            </a: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4139952" y="3789040"/>
            <a:ext cx="1152128" cy="1152128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 rot="1928600">
            <a:off x="4788023" y="4594651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 rot="1806334">
            <a:off x="3537028" y="3781225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 rot="19550867">
            <a:off x="4757843" y="3621537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 rot="16200000">
            <a:off x="4160452" y="4756143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 rot="16045622">
            <a:off x="4121405" y="3428990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 rot="20089797">
            <a:off x="3591394" y="4405269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924592" y="4113076"/>
            <a:ext cx="1008112" cy="50405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093200" y="3801645"/>
            <a:ext cx="1301061" cy="1126920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321188" y="4113076"/>
            <a:ext cx="9410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ZY/ZÝ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12479" y="3382025"/>
            <a:ext cx="4873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61899" y="3566691"/>
            <a:ext cx="390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57009" y="4195880"/>
            <a:ext cx="475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08501" y="4749907"/>
            <a:ext cx="744461" cy="3825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00039" y="4941168"/>
            <a:ext cx="487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49026" y="451948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49026" y="375135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991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Z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2. Vyřeš rébus :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BRR – R + ZY = BRZY</a:t>
            </a:r>
          </a:p>
          <a:p>
            <a:pPr marL="0" indent="0">
              <a:buNone/>
            </a:pPr>
            <a:r>
              <a:rPr lang="cs-CZ" sz="2400" dirty="0" smtClean="0"/>
              <a:t>JARO – RO + ZYK= JAZYK</a:t>
            </a:r>
          </a:p>
          <a:p>
            <a:pPr marL="0" indent="0">
              <a:buNone/>
            </a:pPr>
            <a:r>
              <a:rPr lang="cs-CZ" sz="2400" dirty="0" smtClean="0"/>
              <a:t>RUS + ZBYNĚK – SBK = RUZYNĚ</a:t>
            </a:r>
          </a:p>
          <a:p>
            <a:pPr marL="0" indent="0">
              <a:buNone/>
            </a:pPr>
            <a:r>
              <a:rPr lang="cs-CZ" sz="2400" dirty="0" smtClean="0"/>
              <a:t>NA + ZÍVAT – Í + Ý = NAZÝVAT</a:t>
            </a:r>
          </a:p>
          <a:p>
            <a:pPr marL="0" indent="0">
              <a:buNone/>
            </a:pPr>
            <a:r>
              <a:rPr lang="cs-CZ" sz="2400" dirty="0" smtClean="0"/>
              <a:t>JAZYČNÝ (CIZO) = CIZOJAZYČNÝ</a:t>
            </a:r>
          </a:p>
          <a:p>
            <a:pPr marL="0" indent="0">
              <a:buNone/>
            </a:pPr>
            <a:r>
              <a:rPr lang="cs-CZ" sz="2400" dirty="0" smtClean="0"/>
              <a:t>JAP – P + ZYKOVÝ = JAZYKOVÝ</a:t>
            </a:r>
          </a:p>
          <a:p>
            <a:pPr marL="0" indent="0">
              <a:buNone/>
            </a:pPr>
            <a:r>
              <a:rPr lang="cs-CZ" sz="2400" dirty="0" smtClean="0"/>
              <a:t>OZÝT – T + VAT = OZÝVAT</a:t>
            </a:r>
          </a:p>
          <a:p>
            <a:pPr marL="0" indent="0">
              <a:buNone/>
            </a:pPr>
            <a:r>
              <a:rPr lang="cs-CZ" sz="2400" dirty="0" smtClean="0"/>
              <a:t>CIB – B + ZÍ =  CIZÍ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37801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Z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Vyřeš číselnou šifru 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a = 11, b = 2, j = 3, k = 4, n = 5, e/ě = 6, r = 7, s = 8, t = 9, u = 10,    v = 11, y/ý = 12, z = 13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   7   13   12 =  brzy </a:t>
            </a:r>
          </a:p>
          <a:p>
            <a:pPr marL="0" indent="0">
              <a:buNone/>
            </a:pPr>
            <a:r>
              <a:rPr lang="cs-CZ" sz="2400" dirty="0" smtClean="0"/>
              <a:t>3   1   13   12   4 =  jazyk  </a:t>
            </a:r>
          </a:p>
          <a:p>
            <a:pPr marL="0" indent="0">
              <a:buNone/>
            </a:pPr>
            <a:r>
              <a:rPr lang="cs-CZ" sz="2400" dirty="0" smtClean="0"/>
              <a:t>7   10   13   12   5   6 =  Ruzyně</a:t>
            </a:r>
          </a:p>
          <a:p>
            <a:pPr marL="0" indent="0">
              <a:buNone/>
            </a:pPr>
            <a:r>
              <a:rPr lang="cs-CZ" sz="2400" dirty="0" smtClean="0"/>
              <a:t>5   1   13   12   11   1   9   8   6=  nazývat se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43503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smtClean="0"/>
          </a:p>
          <a:p>
            <a:r>
              <a:rPr lang="cs-CZ" sz="2400" smtClean="0"/>
              <a:t>archiv </a:t>
            </a:r>
            <a:r>
              <a:rPr lang="cs-CZ" sz="2400" dirty="0" smtClean="0"/>
              <a:t>autora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803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489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Pravopisná cvičení po Z</vt:lpstr>
      <vt:lpstr>Pravopisná cvičení po Z</vt:lpstr>
      <vt:lpstr>Pravopisná cvičení po Z</vt:lpstr>
      <vt:lpstr>Pravopisná cvičení po Z - řešení</vt:lpstr>
      <vt:lpstr>Pravopisná cvičení po Z - řešení</vt:lpstr>
      <vt:lpstr>Pravopisná cvičení po Z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 Salfická</cp:lastModifiedBy>
  <cp:revision>9</cp:revision>
  <dcterms:created xsi:type="dcterms:W3CDTF">2011-10-31T17:52:24Z</dcterms:created>
  <dcterms:modified xsi:type="dcterms:W3CDTF">2012-04-20T07:17:21Z</dcterms:modified>
</cp:coreProperties>
</file>