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57" r:id="rId2"/>
    <p:sldId id="259" r:id="rId3"/>
    <p:sldId id="263" r:id="rId4"/>
    <p:sldId id="256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848" autoAdjust="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424B18-A87D-4752-BA8E-CAEE5E07BF71}" type="doc">
      <dgm:prSet loTypeId="urn:microsoft.com/office/officeart/2005/8/layout/cycle2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C16B0A7D-FA19-426A-90E1-B9E9253623BA}">
      <dgm:prSet phldrT="[Text]"/>
      <dgm:spPr/>
      <dgm:t>
        <a:bodyPr/>
        <a:lstStyle/>
        <a:p>
          <a:r>
            <a:rPr lang="en-US" noProof="1" smtClean="0"/>
            <a:t>Byologi</a:t>
          </a:r>
          <a:endParaRPr lang="en-US" noProof="1"/>
        </a:p>
      </dgm:t>
    </dgm:pt>
    <dgm:pt modelId="{F4034D9F-328A-48F9-A698-5D75D1353B33}" type="parTrans" cxnId="{5060CA54-D486-448C-89C1-4858757E7996}">
      <dgm:prSet/>
      <dgm:spPr/>
      <dgm:t>
        <a:bodyPr/>
        <a:lstStyle/>
        <a:p>
          <a:endParaRPr lang="cs-CZ"/>
        </a:p>
      </dgm:t>
    </dgm:pt>
    <dgm:pt modelId="{C176990D-0437-4F1C-85B1-1E20A3DAFBD7}" type="sibTrans" cxnId="{5060CA54-D486-448C-89C1-4858757E7996}">
      <dgm:prSet/>
      <dgm:spPr/>
      <dgm:t>
        <a:bodyPr/>
        <a:lstStyle/>
        <a:p>
          <a:endParaRPr lang="cs-CZ"/>
        </a:p>
      </dgm:t>
    </dgm:pt>
    <dgm:pt modelId="{7115FD22-D081-44EB-BA5B-1D0752D0ECB2}">
      <dgm:prSet phldrT="[Text]"/>
      <dgm:spPr/>
      <dgm:t>
        <a:bodyPr/>
        <a:lstStyle/>
        <a:p>
          <a:r>
            <a:rPr lang="en-US" dirty="0" smtClean="0"/>
            <a:t>A.T.</a:t>
          </a:r>
          <a:endParaRPr lang="cs-CZ" dirty="0"/>
        </a:p>
      </dgm:t>
    </dgm:pt>
    <dgm:pt modelId="{465B6B85-7A94-419B-A6FF-6EE362C6763C}" type="parTrans" cxnId="{F5841AE1-9882-48E9-B1A2-259774976558}">
      <dgm:prSet/>
      <dgm:spPr/>
      <dgm:t>
        <a:bodyPr/>
        <a:lstStyle/>
        <a:p>
          <a:endParaRPr lang="cs-CZ"/>
        </a:p>
      </dgm:t>
    </dgm:pt>
    <dgm:pt modelId="{BE025170-896C-40A6-8B86-AA67374316C8}" type="sibTrans" cxnId="{F5841AE1-9882-48E9-B1A2-259774976558}">
      <dgm:prSet/>
      <dgm:spPr/>
      <dgm:t>
        <a:bodyPr/>
        <a:lstStyle/>
        <a:p>
          <a:endParaRPr lang="cs-CZ"/>
        </a:p>
      </dgm:t>
    </dgm:pt>
    <dgm:pt modelId="{EA1D6076-B0BA-485B-A6C7-47216B5C4F9B}">
      <dgm:prSet phldrT="[Text]"/>
      <dgm:spPr/>
      <dgm:t>
        <a:bodyPr/>
        <a:lstStyle/>
        <a:p>
          <a:r>
            <a:rPr lang="en-US" noProof="1" smtClean="0"/>
            <a:t>Ard</a:t>
          </a:r>
          <a:endParaRPr lang="en-US" noProof="1"/>
        </a:p>
      </dgm:t>
    </dgm:pt>
    <dgm:pt modelId="{901E74EC-CC1E-4410-89D2-06CA18FEF951}" type="parTrans" cxnId="{70A9F599-4B9C-4F37-8B60-46A390C38286}">
      <dgm:prSet/>
      <dgm:spPr/>
      <dgm:t>
        <a:bodyPr/>
        <a:lstStyle/>
        <a:p>
          <a:endParaRPr lang="cs-CZ"/>
        </a:p>
      </dgm:t>
    </dgm:pt>
    <dgm:pt modelId="{A26A6FAE-19A6-48D3-8859-3614B037B74B}" type="sibTrans" cxnId="{70A9F599-4B9C-4F37-8B60-46A390C38286}">
      <dgm:prSet/>
      <dgm:spPr/>
      <dgm:t>
        <a:bodyPr/>
        <a:lstStyle/>
        <a:p>
          <a:endParaRPr lang="cs-CZ"/>
        </a:p>
      </dgm:t>
    </dgm:pt>
    <dgm:pt modelId="{BE0C617C-EC77-4963-80C3-723AF4B50E5F}">
      <dgm:prSet phldrT="[Text]"/>
      <dgm:spPr/>
      <dgm:t>
        <a:bodyPr/>
        <a:lstStyle/>
        <a:p>
          <a:r>
            <a:rPr lang="en-US" dirty="0" smtClean="0"/>
            <a:t>Mats</a:t>
          </a:r>
          <a:endParaRPr lang="cs-CZ" dirty="0"/>
        </a:p>
      </dgm:t>
    </dgm:pt>
    <dgm:pt modelId="{F1C64619-40E6-4869-87A9-9B0C22B76177}" type="parTrans" cxnId="{47F3342D-1E08-41ED-87E6-48B79FD86A3E}">
      <dgm:prSet/>
      <dgm:spPr/>
      <dgm:t>
        <a:bodyPr/>
        <a:lstStyle/>
        <a:p>
          <a:endParaRPr lang="cs-CZ"/>
        </a:p>
      </dgm:t>
    </dgm:pt>
    <dgm:pt modelId="{B878D998-D062-4880-A99F-0A9979E30A9A}" type="sibTrans" cxnId="{47F3342D-1E08-41ED-87E6-48B79FD86A3E}">
      <dgm:prSet/>
      <dgm:spPr/>
      <dgm:t>
        <a:bodyPr/>
        <a:lstStyle/>
        <a:p>
          <a:endParaRPr lang="cs-CZ"/>
        </a:p>
      </dgm:t>
    </dgm:pt>
    <dgm:pt modelId="{BE94D59E-4E46-4394-A3E7-20850B973B26}">
      <dgm:prSet phldrT="[Text]"/>
      <dgm:spPr>
        <a:solidFill>
          <a:srgbClr val="FFFF00"/>
        </a:solidFill>
      </dgm:spPr>
      <dgm:t>
        <a:bodyPr/>
        <a:lstStyle/>
        <a:p>
          <a:r>
            <a:rPr lang="en-US" noProof="1" smtClean="0">
              <a:solidFill>
                <a:schemeClr val="tx1"/>
              </a:solidFill>
            </a:rPr>
            <a:t>Chemystri</a:t>
          </a:r>
          <a:endParaRPr lang="en-US" noProof="1">
            <a:solidFill>
              <a:schemeClr val="tx1"/>
            </a:solidFill>
          </a:endParaRPr>
        </a:p>
      </dgm:t>
    </dgm:pt>
    <dgm:pt modelId="{B626F0CB-BAD9-4395-B5F3-279F587611C9}" type="parTrans" cxnId="{ADEB5041-FBED-4581-A114-006CA648BB32}">
      <dgm:prSet/>
      <dgm:spPr/>
      <dgm:t>
        <a:bodyPr/>
        <a:lstStyle/>
        <a:p>
          <a:endParaRPr lang="cs-CZ"/>
        </a:p>
      </dgm:t>
    </dgm:pt>
    <dgm:pt modelId="{0A96E77B-D2B5-44E4-859B-57795C5DD451}" type="sibTrans" cxnId="{ADEB5041-FBED-4581-A114-006CA648BB32}">
      <dgm:prSet/>
      <dgm:spPr/>
      <dgm:t>
        <a:bodyPr/>
        <a:lstStyle/>
        <a:p>
          <a:endParaRPr lang="cs-CZ"/>
        </a:p>
      </dgm:t>
    </dgm:pt>
    <dgm:pt modelId="{421C1468-0149-4B93-8CD9-0C1108508DF6}">
      <dgm:prSet/>
      <dgm:spPr/>
      <dgm:t>
        <a:bodyPr/>
        <a:lstStyle/>
        <a:p>
          <a:r>
            <a:rPr lang="en-US" noProof="1" smtClean="0"/>
            <a:t>Czeck</a:t>
          </a:r>
          <a:endParaRPr lang="en-US" noProof="1"/>
        </a:p>
      </dgm:t>
    </dgm:pt>
    <dgm:pt modelId="{68C31772-5CB0-418C-9B32-952531A4D07B}" type="parTrans" cxnId="{ED2AC1FB-A2E2-4B25-95D5-B602F16A78AF}">
      <dgm:prSet/>
      <dgm:spPr/>
      <dgm:t>
        <a:bodyPr/>
        <a:lstStyle/>
        <a:p>
          <a:endParaRPr lang="cs-CZ"/>
        </a:p>
      </dgm:t>
    </dgm:pt>
    <dgm:pt modelId="{AF6D9D12-0D92-4468-9A6B-1EC7749E566D}" type="sibTrans" cxnId="{ED2AC1FB-A2E2-4B25-95D5-B602F16A78AF}">
      <dgm:prSet/>
      <dgm:spPr/>
      <dgm:t>
        <a:bodyPr/>
        <a:lstStyle/>
        <a:p>
          <a:endParaRPr lang="cs-CZ"/>
        </a:p>
      </dgm:t>
    </dgm:pt>
    <dgm:pt modelId="{E3E1DCFE-A7EA-4BA9-840A-F222E78D162F}" type="pres">
      <dgm:prSet presAssocID="{81424B18-A87D-4752-BA8E-CAEE5E07BF7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CDCBD23-ED58-482B-9574-771E9B4FD770}" type="pres">
      <dgm:prSet presAssocID="{C16B0A7D-FA19-426A-90E1-B9E9253623BA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F89404-F4EC-40AB-8701-91E10ABADD26}" type="pres">
      <dgm:prSet presAssocID="{C176990D-0437-4F1C-85B1-1E20A3DAFBD7}" presName="sibTrans" presStyleLbl="sibTrans2D1" presStyleIdx="0" presStyleCnt="6"/>
      <dgm:spPr/>
      <dgm:t>
        <a:bodyPr/>
        <a:lstStyle/>
        <a:p>
          <a:endParaRPr lang="cs-CZ"/>
        </a:p>
      </dgm:t>
    </dgm:pt>
    <dgm:pt modelId="{19E0E79C-87A2-4765-9831-B0F5C76C04AA}" type="pres">
      <dgm:prSet presAssocID="{C176990D-0437-4F1C-85B1-1E20A3DAFBD7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AF35922E-6B80-43D1-B1A4-0F52B3826381}" type="pres">
      <dgm:prSet presAssocID="{7115FD22-D081-44EB-BA5B-1D0752D0ECB2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C08D23-EB84-4702-BE9E-18ADC48CC870}" type="pres">
      <dgm:prSet presAssocID="{BE025170-896C-40A6-8B86-AA67374316C8}" presName="sibTrans" presStyleLbl="sibTrans2D1" presStyleIdx="1" presStyleCnt="6"/>
      <dgm:spPr/>
      <dgm:t>
        <a:bodyPr/>
        <a:lstStyle/>
        <a:p>
          <a:endParaRPr lang="cs-CZ"/>
        </a:p>
      </dgm:t>
    </dgm:pt>
    <dgm:pt modelId="{55DC03A7-8522-4F7F-8030-A66B1B26AC1C}" type="pres">
      <dgm:prSet presAssocID="{BE025170-896C-40A6-8B86-AA67374316C8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843153DA-3C6A-4F9E-AE5E-009E14ECC4B8}" type="pres">
      <dgm:prSet presAssocID="{EA1D6076-B0BA-485B-A6C7-47216B5C4F9B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FA4582-0A0E-4FBE-B41B-B9A06AFE5632}" type="pres">
      <dgm:prSet presAssocID="{A26A6FAE-19A6-48D3-8859-3614B037B74B}" presName="sibTrans" presStyleLbl="sibTrans2D1" presStyleIdx="2" presStyleCnt="6"/>
      <dgm:spPr/>
      <dgm:t>
        <a:bodyPr/>
        <a:lstStyle/>
        <a:p>
          <a:endParaRPr lang="cs-CZ"/>
        </a:p>
      </dgm:t>
    </dgm:pt>
    <dgm:pt modelId="{4650774E-F10D-431B-94F0-E8A4094CD13B}" type="pres">
      <dgm:prSet presAssocID="{A26A6FAE-19A6-48D3-8859-3614B037B74B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CEECD4D7-B53E-47DF-B46E-164CA6D181E4}" type="pres">
      <dgm:prSet presAssocID="{421C1468-0149-4B93-8CD9-0C1108508DF6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48A120-2BB2-4FC1-B1B8-0E767D43DDD4}" type="pres">
      <dgm:prSet presAssocID="{AF6D9D12-0D92-4468-9A6B-1EC7749E566D}" presName="sibTrans" presStyleLbl="sibTrans2D1" presStyleIdx="3" presStyleCnt="6"/>
      <dgm:spPr/>
      <dgm:t>
        <a:bodyPr/>
        <a:lstStyle/>
        <a:p>
          <a:endParaRPr lang="cs-CZ"/>
        </a:p>
      </dgm:t>
    </dgm:pt>
    <dgm:pt modelId="{881299BA-857A-44E2-A846-8206D7C59CA6}" type="pres">
      <dgm:prSet presAssocID="{AF6D9D12-0D92-4468-9A6B-1EC7749E566D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543A8B10-3D31-4F4D-A535-A3C7BB62545D}" type="pres">
      <dgm:prSet presAssocID="{BE0C617C-EC77-4963-80C3-723AF4B50E5F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419C8A-DCFA-4B06-A6B2-6FFBF619CA28}" type="pres">
      <dgm:prSet presAssocID="{B878D998-D062-4880-A99F-0A9979E30A9A}" presName="sibTrans" presStyleLbl="sibTrans2D1" presStyleIdx="4" presStyleCnt="6"/>
      <dgm:spPr/>
      <dgm:t>
        <a:bodyPr/>
        <a:lstStyle/>
        <a:p>
          <a:endParaRPr lang="cs-CZ"/>
        </a:p>
      </dgm:t>
    </dgm:pt>
    <dgm:pt modelId="{E205D359-4829-4B6C-9F56-C763EA32CDB2}" type="pres">
      <dgm:prSet presAssocID="{B878D998-D062-4880-A99F-0A9979E30A9A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0A700F16-B961-4ABD-A3D8-70F7BE2C0529}" type="pres">
      <dgm:prSet presAssocID="{BE94D59E-4E46-4394-A3E7-20850B973B2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28EC24-ECEE-4088-9B5D-4D7666856E18}" type="pres">
      <dgm:prSet presAssocID="{0A96E77B-D2B5-44E4-859B-57795C5DD451}" presName="sibTrans" presStyleLbl="sibTrans2D1" presStyleIdx="5" presStyleCnt="6"/>
      <dgm:spPr/>
      <dgm:t>
        <a:bodyPr/>
        <a:lstStyle/>
        <a:p>
          <a:endParaRPr lang="cs-CZ"/>
        </a:p>
      </dgm:t>
    </dgm:pt>
    <dgm:pt modelId="{31B2208A-11AC-4E12-8D89-A7D76B13FC51}" type="pres">
      <dgm:prSet presAssocID="{0A96E77B-D2B5-44E4-859B-57795C5DD451}" presName="connectorText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94F505C2-7906-4D0B-914D-337F71E41D22}" type="presOf" srcId="{B878D998-D062-4880-A99F-0A9979E30A9A}" destId="{19419C8A-DCFA-4B06-A6B2-6FFBF619CA28}" srcOrd="0" destOrd="0" presId="urn:microsoft.com/office/officeart/2005/8/layout/cycle2"/>
    <dgm:cxn modelId="{BB54427C-4289-4170-8FBD-E32997DE255E}" type="presOf" srcId="{BE0C617C-EC77-4963-80C3-723AF4B50E5F}" destId="{543A8B10-3D31-4F4D-A535-A3C7BB62545D}" srcOrd="0" destOrd="0" presId="urn:microsoft.com/office/officeart/2005/8/layout/cycle2"/>
    <dgm:cxn modelId="{2AF16B34-01A1-4B00-825B-A15760DFE477}" type="presOf" srcId="{A26A6FAE-19A6-48D3-8859-3614B037B74B}" destId="{4650774E-F10D-431B-94F0-E8A4094CD13B}" srcOrd="1" destOrd="0" presId="urn:microsoft.com/office/officeart/2005/8/layout/cycle2"/>
    <dgm:cxn modelId="{34E53C6F-23D9-476C-A460-3126B0396DE0}" type="presOf" srcId="{AF6D9D12-0D92-4468-9A6B-1EC7749E566D}" destId="{3448A120-2BB2-4FC1-B1B8-0E767D43DDD4}" srcOrd="0" destOrd="0" presId="urn:microsoft.com/office/officeart/2005/8/layout/cycle2"/>
    <dgm:cxn modelId="{C3D09036-20AF-4286-88C9-FEAD9A137986}" type="presOf" srcId="{421C1468-0149-4B93-8CD9-0C1108508DF6}" destId="{CEECD4D7-B53E-47DF-B46E-164CA6D181E4}" srcOrd="0" destOrd="0" presId="urn:microsoft.com/office/officeart/2005/8/layout/cycle2"/>
    <dgm:cxn modelId="{7105967C-E751-4E89-9885-8CB4D1FE656D}" type="presOf" srcId="{7115FD22-D081-44EB-BA5B-1D0752D0ECB2}" destId="{AF35922E-6B80-43D1-B1A4-0F52B3826381}" srcOrd="0" destOrd="0" presId="urn:microsoft.com/office/officeart/2005/8/layout/cycle2"/>
    <dgm:cxn modelId="{A7F920C6-9AE0-41AF-B33C-FCF90AB41D4F}" type="presOf" srcId="{BE025170-896C-40A6-8B86-AA67374316C8}" destId="{55DC03A7-8522-4F7F-8030-A66B1B26AC1C}" srcOrd="1" destOrd="0" presId="urn:microsoft.com/office/officeart/2005/8/layout/cycle2"/>
    <dgm:cxn modelId="{E95B94A4-32B4-4BF0-A9E3-08B0F617B654}" type="presOf" srcId="{A26A6FAE-19A6-48D3-8859-3614B037B74B}" destId="{E4FA4582-0A0E-4FBE-B41B-B9A06AFE5632}" srcOrd="0" destOrd="0" presId="urn:microsoft.com/office/officeart/2005/8/layout/cycle2"/>
    <dgm:cxn modelId="{70A9F599-4B9C-4F37-8B60-46A390C38286}" srcId="{81424B18-A87D-4752-BA8E-CAEE5E07BF71}" destId="{EA1D6076-B0BA-485B-A6C7-47216B5C4F9B}" srcOrd="2" destOrd="0" parTransId="{901E74EC-CC1E-4410-89D2-06CA18FEF951}" sibTransId="{A26A6FAE-19A6-48D3-8859-3614B037B74B}"/>
    <dgm:cxn modelId="{79CF5C8A-A2F3-421A-B591-44D64F249844}" type="presOf" srcId="{C176990D-0437-4F1C-85B1-1E20A3DAFBD7}" destId="{05F89404-F4EC-40AB-8701-91E10ABADD26}" srcOrd="0" destOrd="0" presId="urn:microsoft.com/office/officeart/2005/8/layout/cycle2"/>
    <dgm:cxn modelId="{0EC9343E-672E-4D03-A06E-67B2822A83BF}" type="presOf" srcId="{C176990D-0437-4F1C-85B1-1E20A3DAFBD7}" destId="{19E0E79C-87A2-4765-9831-B0F5C76C04AA}" srcOrd="1" destOrd="0" presId="urn:microsoft.com/office/officeart/2005/8/layout/cycle2"/>
    <dgm:cxn modelId="{53ABEB8A-D0F7-4C45-AADC-64F96A1CF9C0}" type="presOf" srcId="{B878D998-D062-4880-A99F-0A9979E30A9A}" destId="{E205D359-4829-4B6C-9F56-C763EA32CDB2}" srcOrd="1" destOrd="0" presId="urn:microsoft.com/office/officeart/2005/8/layout/cycle2"/>
    <dgm:cxn modelId="{47BB42F5-0EE9-445B-BC25-11EE37D6B5D9}" type="presOf" srcId="{81424B18-A87D-4752-BA8E-CAEE5E07BF71}" destId="{E3E1DCFE-A7EA-4BA9-840A-F222E78D162F}" srcOrd="0" destOrd="0" presId="urn:microsoft.com/office/officeart/2005/8/layout/cycle2"/>
    <dgm:cxn modelId="{47F3342D-1E08-41ED-87E6-48B79FD86A3E}" srcId="{81424B18-A87D-4752-BA8E-CAEE5E07BF71}" destId="{BE0C617C-EC77-4963-80C3-723AF4B50E5F}" srcOrd="4" destOrd="0" parTransId="{F1C64619-40E6-4869-87A9-9B0C22B76177}" sibTransId="{B878D998-D062-4880-A99F-0A9979E30A9A}"/>
    <dgm:cxn modelId="{252D07D9-3DE5-412E-9826-32656446F7CA}" type="presOf" srcId="{AF6D9D12-0D92-4468-9A6B-1EC7749E566D}" destId="{881299BA-857A-44E2-A846-8206D7C59CA6}" srcOrd="1" destOrd="0" presId="urn:microsoft.com/office/officeart/2005/8/layout/cycle2"/>
    <dgm:cxn modelId="{5B9F3FE6-C30E-452C-8F6F-F895A085B493}" type="presOf" srcId="{0A96E77B-D2B5-44E4-859B-57795C5DD451}" destId="{31B2208A-11AC-4E12-8D89-A7D76B13FC51}" srcOrd="1" destOrd="0" presId="urn:microsoft.com/office/officeart/2005/8/layout/cycle2"/>
    <dgm:cxn modelId="{730163B3-0E74-4831-BFF3-A93275215441}" type="presOf" srcId="{EA1D6076-B0BA-485B-A6C7-47216B5C4F9B}" destId="{843153DA-3C6A-4F9E-AE5E-009E14ECC4B8}" srcOrd="0" destOrd="0" presId="urn:microsoft.com/office/officeart/2005/8/layout/cycle2"/>
    <dgm:cxn modelId="{D1A48ECA-E200-43E8-A157-77385685C175}" type="presOf" srcId="{0A96E77B-D2B5-44E4-859B-57795C5DD451}" destId="{CE28EC24-ECEE-4088-9B5D-4D7666856E18}" srcOrd="0" destOrd="0" presId="urn:microsoft.com/office/officeart/2005/8/layout/cycle2"/>
    <dgm:cxn modelId="{92727FB6-F312-4CA6-AB8B-2B90D96F65E1}" type="presOf" srcId="{BE94D59E-4E46-4394-A3E7-20850B973B26}" destId="{0A700F16-B961-4ABD-A3D8-70F7BE2C0529}" srcOrd="0" destOrd="0" presId="urn:microsoft.com/office/officeart/2005/8/layout/cycle2"/>
    <dgm:cxn modelId="{ADEB5041-FBED-4581-A114-006CA648BB32}" srcId="{81424B18-A87D-4752-BA8E-CAEE5E07BF71}" destId="{BE94D59E-4E46-4394-A3E7-20850B973B26}" srcOrd="5" destOrd="0" parTransId="{B626F0CB-BAD9-4395-B5F3-279F587611C9}" sibTransId="{0A96E77B-D2B5-44E4-859B-57795C5DD451}"/>
    <dgm:cxn modelId="{F5841AE1-9882-48E9-B1A2-259774976558}" srcId="{81424B18-A87D-4752-BA8E-CAEE5E07BF71}" destId="{7115FD22-D081-44EB-BA5B-1D0752D0ECB2}" srcOrd="1" destOrd="0" parTransId="{465B6B85-7A94-419B-A6FF-6EE362C6763C}" sibTransId="{BE025170-896C-40A6-8B86-AA67374316C8}"/>
    <dgm:cxn modelId="{ED2AC1FB-A2E2-4B25-95D5-B602F16A78AF}" srcId="{81424B18-A87D-4752-BA8E-CAEE5E07BF71}" destId="{421C1468-0149-4B93-8CD9-0C1108508DF6}" srcOrd="3" destOrd="0" parTransId="{68C31772-5CB0-418C-9B32-952531A4D07B}" sibTransId="{AF6D9D12-0D92-4468-9A6B-1EC7749E566D}"/>
    <dgm:cxn modelId="{0A2C74B5-E59C-4FB7-8FB4-8FE93C066640}" type="presOf" srcId="{C16B0A7D-FA19-426A-90E1-B9E9253623BA}" destId="{1CDCBD23-ED58-482B-9574-771E9B4FD770}" srcOrd="0" destOrd="0" presId="urn:microsoft.com/office/officeart/2005/8/layout/cycle2"/>
    <dgm:cxn modelId="{5060CA54-D486-448C-89C1-4858757E7996}" srcId="{81424B18-A87D-4752-BA8E-CAEE5E07BF71}" destId="{C16B0A7D-FA19-426A-90E1-B9E9253623BA}" srcOrd="0" destOrd="0" parTransId="{F4034D9F-328A-48F9-A698-5D75D1353B33}" sibTransId="{C176990D-0437-4F1C-85B1-1E20A3DAFBD7}"/>
    <dgm:cxn modelId="{C5A81A0F-0A4D-4EE3-90CB-332EF705CC7B}" type="presOf" srcId="{BE025170-896C-40A6-8B86-AA67374316C8}" destId="{17C08D23-EB84-4702-BE9E-18ADC48CC870}" srcOrd="0" destOrd="0" presId="urn:microsoft.com/office/officeart/2005/8/layout/cycle2"/>
    <dgm:cxn modelId="{8E313750-33B4-4AB4-83A6-3E3A7B6C2C80}" type="presParOf" srcId="{E3E1DCFE-A7EA-4BA9-840A-F222E78D162F}" destId="{1CDCBD23-ED58-482B-9574-771E9B4FD770}" srcOrd="0" destOrd="0" presId="urn:microsoft.com/office/officeart/2005/8/layout/cycle2"/>
    <dgm:cxn modelId="{0C545922-D850-4727-93B2-BFC3C5BEC28A}" type="presParOf" srcId="{E3E1DCFE-A7EA-4BA9-840A-F222E78D162F}" destId="{05F89404-F4EC-40AB-8701-91E10ABADD26}" srcOrd="1" destOrd="0" presId="urn:microsoft.com/office/officeart/2005/8/layout/cycle2"/>
    <dgm:cxn modelId="{24803D61-E6E4-48B4-8F3B-0B81FA2990EF}" type="presParOf" srcId="{05F89404-F4EC-40AB-8701-91E10ABADD26}" destId="{19E0E79C-87A2-4765-9831-B0F5C76C04AA}" srcOrd="0" destOrd="0" presId="urn:microsoft.com/office/officeart/2005/8/layout/cycle2"/>
    <dgm:cxn modelId="{4A13FF5F-31FA-4099-A6E5-9E73FA8B29B6}" type="presParOf" srcId="{E3E1DCFE-A7EA-4BA9-840A-F222E78D162F}" destId="{AF35922E-6B80-43D1-B1A4-0F52B3826381}" srcOrd="2" destOrd="0" presId="urn:microsoft.com/office/officeart/2005/8/layout/cycle2"/>
    <dgm:cxn modelId="{FD423784-4C60-4310-9256-A2464912F177}" type="presParOf" srcId="{E3E1DCFE-A7EA-4BA9-840A-F222E78D162F}" destId="{17C08D23-EB84-4702-BE9E-18ADC48CC870}" srcOrd="3" destOrd="0" presId="urn:microsoft.com/office/officeart/2005/8/layout/cycle2"/>
    <dgm:cxn modelId="{5BDFE9CF-1737-4A77-88A6-A383DA713795}" type="presParOf" srcId="{17C08D23-EB84-4702-BE9E-18ADC48CC870}" destId="{55DC03A7-8522-4F7F-8030-A66B1B26AC1C}" srcOrd="0" destOrd="0" presId="urn:microsoft.com/office/officeart/2005/8/layout/cycle2"/>
    <dgm:cxn modelId="{6724409E-1FBF-426F-9155-7AF941ED1023}" type="presParOf" srcId="{E3E1DCFE-A7EA-4BA9-840A-F222E78D162F}" destId="{843153DA-3C6A-4F9E-AE5E-009E14ECC4B8}" srcOrd="4" destOrd="0" presId="urn:microsoft.com/office/officeart/2005/8/layout/cycle2"/>
    <dgm:cxn modelId="{EA2449FA-662C-4696-81CD-2D7DD61229C4}" type="presParOf" srcId="{E3E1DCFE-A7EA-4BA9-840A-F222E78D162F}" destId="{E4FA4582-0A0E-4FBE-B41B-B9A06AFE5632}" srcOrd="5" destOrd="0" presId="urn:microsoft.com/office/officeart/2005/8/layout/cycle2"/>
    <dgm:cxn modelId="{79313FB0-173D-4AA4-963D-A31A3FBB31C5}" type="presParOf" srcId="{E4FA4582-0A0E-4FBE-B41B-B9A06AFE5632}" destId="{4650774E-F10D-431B-94F0-E8A4094CD13B}" srcOrd="0" destOrd="0" presId="urn:microsoft.com/office/officeart/2005/8/layout/cycle2"/>
    <dgm:cxn modelId="{466062DA-3E3E-46E0-BC07-BE8A8002A645}" type="presParOf" srcId="{E3E1DCFE-A7EA-4BA9-840A-F222E78D162F}" destId="{CEECD4D7-B53E-47DF-B46E-164CA6D181E4}" srcOrd="6" destOrd="0" presId="urn:microsoft.com/office/officeart/2005/8/layout/cycle2"/>
    <dgm:cxn modelId="{E6F1FA80-1A3F-449F-B3AF-281B03E6656D}" type="presParOf" srcId="{E3E1DCFE-A7EA-4BA9-840A-F222E78D162F}" destId="{3448A120-2BB2-4FC1-B1B8-0E767D43DDD4}" srcOrd="7" destOrd="0" presId="urn:microsoft.com/office/officeart/2005/8/layout/cycle2"/>
    <dgm:cxn modelId="{F2A4D523-518D-4005-BCE3-86E0019F61C2}" type="presParOf" srcId="{3448A120-2BB2-4FC1-B1B8-0E767D43DDD4}" destId="{881299BA-857A-44E2-A846-8206D7C59CA6}" srcOrd="0" destOrd="0" presId="urn:microsoft.com/office/officeart/2005/8/layout/cycle2"/>
    <dgm:cxn modelId="{ADB2C44C-FA92-4959-BAAF-FBFC254FFD0F}" type="presParOf" srcId="{E3E1DCFE-A7EA-4BA9-840A-F222E78D162F}" destId="{543A8B10-3D31-4F4D-A535-A3C7BB62545D}" srcOrd="8" destOrd="0" presId="urn:microsoft.com/office/officeart/2005/8/layout/cycle2"/>
    <dgm:cxn modelId="{58FB9B5E-A9CD-4E69-93FE-070BD21358D9}" type="presParOf" srcId="{E3E1DCFE-A7EA-4BA9-840A-F222E78D162F}" destId="{19419C8A-DCFA-4B06-A6B2-6FFBF619CA28}" srcOrd="9" destOrd="0" presId="urn:microsoft.com/office/officeart/2005/8/layout/cycle2"/>
    <dgm:cxn modelId="{3295B873-08AB-4EF5-8E07-CAAF343E7CA7}" type="presParOf" srcId="{19419C8A-DCFA-4B06-A6B2-6FFBF619CA28}" destId="{E205D359-4829-4B6C-9F56-C763EA32CDB2}" srcOrd="0" destOrd="0" presId="urn:microsoft.com/office/officeart/2005/8/layout/cycle2"/>
    <dgm:cxn modelId="{56C048AE-7F2F-493D-88B8-4232EB6F6C9D}" type="presParOf" srcId="{E3E1DCFE-A7EA-4BA9-840A-F222E78D162F}" destId="{0A700F16-B961-4ABD-A3D8-70F7BE2C0529}" srcOrd="10" destOrd="0" presId="urn:microsoft.com/office/officeart/2005/8/layout/cycle2"/>
    <dgm:cxn modelId="{65C6F8CB-B2D7-4DD4-9B5E-BB60D9B3E18D}" type="presParOf" srcId="{E3E1DCFE-A7EA-4BA9-840A-F222E78D162F}" destId="{CE28EC24-ECEE-4088-9B5D-4D7666856E18}" srcOrd="11" destOrd="0" presId="urn:microsoft.com/office/officeart/2005/8/layout/cycle2"/>
    <dgm:cxn modelId="{4CC266E9-16C5-40E4-BFE5-A7509DD807AF}" type="presParOf" srcId="{CE28EC24-ECEE-4088-9B5D-4D7666856E18}" destId="{31B2208A-11AC-4E12-8D89-A7D76B13FC5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C0B0F4-6DE9-4CE8-A354-ED65F671F8D6}" type="doc">
      <dgm:prSet loTypeId="urn:microsoft.com/office/officeart/2005/8/layout/venn3" loCatId="relationship" qsTypeId="urn:microsoft.com/office/officeart/2005/8/quickstyle/3d9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106FC1C3-B43E-487A-8691-1E26A63CD921}">
      <dgm:prSet phldrT="[Text]" custT="1"/>
      <dgm:spPr/>
      <dgm:t>
        <a:bodyPr/>
        <a:lstStyle/>
        <a:p>
          <a:r>
            <a:rPr lang="cs-CZ" sz="1800" b="1" dirty="0" smtClean="0"/>
            <a:t>Český jazyk</a:t>
          </a:r>
        </a:p>
      </dgm:t>
    </dgm:pt>
    <dgm:pt modelId="{D2C045C3-86EA-489B-ACC0-C578C0EEB9C2}" type="parTrans" cxnId="{CC32250E-ADB3-4E6A-A368-16FE6A449A1B}">
      <dgm:prSet/>
      <dgm:spPr/>
      <dgm:t>
        <a:bodyPr/>
        <a:lstStyle/>
        <a:p>
          <a:endParaRPr lang="cs-CZ"/>
        </a:p>
      </dgm:t>
    </dgm:pt>
    <dgm:pt modelId="{3E179ED5-D522-4273-AB37-3DF89EE143C7}" type="sibTrans" cxnId="{CC32250E-ADB3-4E6A-A368-16FE6A449A1B}">
      <dgm:prSet/>
      <dgm:spPr/>
      <dgm:t>
        <a:bodyPr/>
        <a:lstStyle/>
        <a:p>
          <a:endParaRPr lang="cs-CZ"/>
        </a:p>
      </dgm:t>
    </dgm:pt>
    <dgm:pt modelId="{65907F4D-85CD-4644-B2C6-3FAD7720C7FB}">
      <dgm:prSet phldrT="[Text]" custT="1"/>
      <dgm:spPr/>
      <dgm:t>
        <a:bodyPr/>
        <a:lstStyle/>
        <a:p>
          <a:r>
            <a:rPr lang="cs-CZ" sz="1800" b="1" dirty="0" smtClean="0"/>
            <a:t>Matematika</a:t>
          </a:r>
          <a:endParaRPr lang="cs-CZ" sz="1800" b="1" dirty="0"/>
        </a:p>
      </dgm:t>
    </dgm:pt>
    <dgm:pt modelId="{E24460E9-9A5C-4D9D-BD83-9CE3170884BB}" type="parTrans" cxnId="{4FB543CE-1EAE-490A-8AE1-70A8CFD8EE8A}">
      <dgm:prSet/>
      <dgm:spPr/>
      <dgm:t>
        <a:bodyPr/>
        <a:lstStyle/>
        <a:p>
          <a:endParaRPr lang="cs-CZ"/>
        </a:p>
      </dgm:t>
    </dgm:pt>
    <dgm:pt modelId="{FFC7CE53-BFE3-4A98-897F-F7933996DD00}" type="sibTrans" cxnId="{4FB543CE-1EAE-490A-8AE1-70A8CFD8EE8A}">
      <dgm:prSet/>
      <dgm:spPr/>
      <dgm:t>
        <a:bodyPr/>
        <a:lstStyle/>
        <a:p>
          <a:endParaRPr lang="cs-CZ"/>
        </a:p>
      </dgm:t>
    </dgm:pt>
    <dgm:pt modelId="{E9527F2D-8467-465B-B5AC-D7BB1CDE95B2}">
      <dgm:prSet phldrT="[Text]" custT="1"/>
      <dgm:spPr/>
      <dgm:t>
        <a:bodyPr/>
        <a:lstStyle/>
        <a:p>
          <a:endParaRPr lang="cs-CZ" sz="1800" b="1" dirty="0" smtClean="0"/>
        </a:p>
        <a:p>
          <a:r>
            <a:rPr lang="cs-CZ" sz="1800" b="1" dirty="0" smtClean="0"/>
            <a:t>Anglický jazyk</a:t>
          </a:r>
        </a:p>
        <a:p>
          <a:endParaRPr lang="cs-CZ" sz="1800" b="1" dirty="0" smtClean="0"/>
        </a:p>
        <a:p>
          <a:endParaRPr lang="cs-CZ" sz="900" b="1" dirty="0"/>
        </a:p>
      </dgm:t>
    </dgm:pt>
    <dgm:pt modelId="{084CEA55-2C6C-4670-BF81-6CCBB71C176E}" type="parTrans" cxnId="{EFEC0626-5537-4C3F-BEBF-ABE6D75CE789}">
      <dgm:prSet/>
      <dgm:spPr/>
      <dgm:t>
        <a:bodyPr/>
        <a:lstStyle/>
        <a:p>
          <a:endParaRPr lang="cs-CZ"/>
        </a:p>
      </dgm:t>
    </dgm:pt>
    <dgm:pt modelId="{3420BE8D-4221-4FCC-8467-0C9C36CA936B}" type="sibTrans" cxnId="{EFEC0626-5537-4C3F-BEBF-ABE6D75CE789}">
      <dgm:prSet/>
      <dgm:spPr/>
      <dgm:t>
        <a:bodyPr/>
        <a:lstStyle/>
        <a:p>
          <a:endParaRPr lang="cs-CZ"/>
        </a:p>
      </dgm:t>
    </dgm:pt>
    <dgm:pt modelId="{88A7879E-EED1-48B1-B084-C557AF7FAD30}">
      <dgm:prSet phldrT="[Text]" custT="1"/>
      <dgm:spPr/>
      <dgm:t>
        <a:bodyPr/>
        <a:lstStyle/>
        <a:p>
          <a:r>
            <a:rPr lang="cs-CZ" sz="1800" b="1" dirty="0" smtClean="0"/>
            <a:t>Tělocvik</a:t>
          </a:r>
          <a:endParaRPr lang="cs-CZ" sz="1800" b="1" dirty="0"/>
        </a:p>
      </dgm:t>
    </dgm:pt>
    <dgm:pt modelId="{0E437C14-2247-46CE-880B-CD342149EDF0}" type="parTrans" cxnId="{DD40E227-2A1E-4B64-8053-4C7842FF76E1}">
      <dgm:prSet/>
      <dgm:spPr/>
      <dgm:t>
        <a:bodyPr/>
        <a:lstStyle/>
        <a:p>
          <a:endParaRPr lang="cs-CZ"/>
        </a:p>
      </dgm:t>
    </dgm:pt>
    <dgm:pt modelId="{30789275-074C-40CC-B027-C035131AE2AC}" type="sibTrans" cxnId="{DD40E227-2A1E-4B64-8053-4C7842FF76E1}">
      <dgm:prSet/>
      <dgm:spPr/>
      <dgm:t>
        <a:bodyPr/>
        <a:lstStyle/>
        <a:p>
          <a:endParaRPr lang="cs-CZ"/>
        </a:p>
      </dgm:t>
    </dgm:pt>
    <dgm:pt modelId="{E8DA8C4F-A633-412E-925F-0E9B042FD8A6}">
      <dgm:prSet custT="1"/>
      <dgm:spPr/>
      <dgm:t>
        <a:bodyPr/>
        <a:lstStyle/>
        <a:p>
          <a:r>
            <a:rPr lang="cs-CZ" sz="1800" b="1" dirty="0" smtClean="0"/>
            <a:t>Německý jazyk</a:t>
          </a:r>
        </a:p>
        <a:p>
          <a:endParaRPr lang="cs-CZ" sz="900" dirty="0"/>
        </a:p>
      </dgm:t>
    </dgm:pt>
    <dgm:pt modelId="{EBBEE016-D1C9-4380-A6E2-8625D163AA5C}" type="sibTrans" cxnId="{3F1426A2-EAD5-4802-BD41-4BCFABB4B325}">
      <dgm:prSet/>
      <dgm:spPr/>
      <dgm:t>
        <a:bodyPr/>
        <a:lstStyle/>
        <a:p>
          <a:endParaRPr lang="cs-CZ"/>
        </a:p>
      </dgm:t>
    </dgm:pt>
    <dgm:pt modelId="{5D76DDDC-284A-434E-B007-BABD7B919385}" type="parTrans" cxnId="{3F1426A2-EAD5-4802-BD41-4BCFABB4B325}">
      <dgm:prSet/>
      <dgm:spPr/>
      <dgm:t>
        <a:bodyPr/>
        <a:lstStyle/>
        <a:p>
          <a:endParaRPr lang="cs-CZ"/>
        </a:p>
      </dgm:t>
    </dgm:pt>
    <dgm:pt modelId="{E195053C-DB96-4259-9C10-5FFE5FE7B458}">
      <dgm:prSet custT="1"/>
      <dgm:spPr/>
      <dgm:t>
        <a:bodyPr/>
        <a:lstStyle/>
        <a:p>
          <a:r>
            <a:rPr lang="cs-CZ" sz="1800" b="1" dirty="0" smtClean="0"/>
            <a:t>Hudební výchova</a:t>
          </a:r>
        </a:p>
        <a:p>
          <a:endParaRPr lang="cs-CZ" sz="1800" b="1" dirty="0"/>
        </a:p>
      </dgm:t>
    </dgm:pt>
    <dgm:pt modelId="{30CC9EDF-930E-4825-AC81-812054CB9D81}" type="sibTrans" cxnId="{4B977FB0-E943-4369-88F4-8F6853E1D2F6}">
      <dgm:prSet/>
      <dgm:spPr/>
      <dgm:t>
        <a:bodyPr/>
        <a:lstStyle/>
        <a:p>
          <a:endParaRPr lang="cs-CZ"/>
        </a:p>
      </dgm:t>
    </dgm:pt>
    <dgm:pt modelId="{D8FCC2B4-D210-40F6-8E2F-2E4E79B33CC5}" type="parTrans" cxnId="{4B977FB0-E943-4369-88F4-8F6853E1D2F6}">
      <dgm:prSet/>
      <dgm:spPr/>
      <dgm:t>
        <a:bodyPr/>
        <a:lstStyle/>
        <a:p>
          <a:endParaRPr lang="cs-CZ"/>
        </a:p>
      </dgm:t>
    </dgm:pt>
    <dgm:pt modelId="{4770C653-1B6F-4195-B147-4C6FE06F94F1}" type="pres">
      <dgm:prSet presAssocID="{01C0B0F4-6DE9-4CE8-A354-ED65F671F8D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E0203F9-5363-4A87-BECF-2B07D7A54B8B}" type="pres">
      <dgm:prSet presAssocID="{106FC1C3-B43E-487A-8691-1E26A63CD921}" presName="Name5" presStyleLbl="venn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72F9B6-094E-4714-9174-90D46139C05D}" type="pres">
      <dgm:prSet presAssocID="{3E179ED5-D522-4273-AB37-3DF89EE143C7}" presName="space" presStyleCnt="0"/>
      <dgm:spPr/>
    </dgm:pt>
    <dgm:pt modelId="{8868CFFA-B126-490F-8032-5313C924819C}" type="pres">
      <dgm:prSet presAssocID="{65907F4D-85CD-4644-B2C6-3FAD7720C7FB}" presName="Name5" presStyleLbl="venn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E1BF6C-59AE-46CD-A35B-6BD03EB83533}" type="pres">
      <dgm:prSet presAssocID="{FFC7CE53-BFE3-4A98-897F-F7933996DD00}" presName="space" presStyleCnt="0"/>
      <dgm:spPr/>
    </dgm:pt>
    <dgm:pt modelId="{61B1C9D7-3651-4E1E-A152-D345FE58DAF6}" type="pres">
      <dgm:prSet presAssocID="{E9527F2D-8467-465B-B5AC-D7BB1CDE95B2}" presName="Name5" presStyleLbl="venn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656170-9801-4262-BE26-F0285F39CE1B}" type="pres">
      <dgm:prSet presAssocID="{3420BE8D-4221-4FCC-8467-0C9C36CA936B}" presName="space" presStyleCnt="0"/>
      <dgm:spPr/>
    </dgm:pt>
    <dgm:pt modelId="{7D42450E-39F2-4914-A7D7-4DA1A6ECF8CD}" type="pres">
      <dgm:prSet presAssocID="{E8DA8C4F-A633-412E-925F-0E9B042FD8A6}" presName="Name5" presStyleLbl="venn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5DD63C-7759-468D-A25F-0F2A19CDA908}" type="pres">
      <dgm:prSet presAssocID="{EBBEE016-D1C9-4380-A6E2-8625D163AA5C}" presName="space" presStyleCnt="0"/>
      <dgm:spPr/>
    </dgm:pt>
    <dgm:pt modelId="{990ADBBE-2AAE-447B-B7B1-1DBDF4B6CB2D}" type="pres">
      <dgm:prSet presAssocID="{88A7879E-EED1-48B1-B084-C557AF7FAD30}" presName="Name5" presStyleLbl="venn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281BFD-06DF-461F-B171-72C3922A70FD}" type="pres">
      <dgm:prSet presAssocID="{30789275-074C-40CC-B027-C035131AE2AC}" presName="space" presStyleCnt="0"/>
      <dgm:spPr/>
    </dgm:pt>
    <dgm:pt modelId="{70E29F0A-C3C1-4CBB-A8E1-3DC8A8D4B486}" type="pres">
      <dgm:prSet presAssocID="{E195053C-DB96-4259-9C10-5FFE5FE7B458}" presName="Name5" presStyleLbl="venn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EC0626-5537-4C3F-BEBF-ABE6D75CE789}" srcId="{01C0B0F4-6DE9-4CE8-A354-ED65F671F8D6}" destId="{E9527F2D-8467-465B-B5AC-D7BB1CDE95B2}" srcOrd="2" destOrd="0" parTransId="{084CEA55-2C6C-4670-BF81-6CCBB71C176E}" sibTransId="{3420BE8D-4221-4FCC-8467-0C9C36CA936B}"/>
    <dgm:cxn modelId="{3D31C65B-5D16-4999-8F68-46DFCB009897}" type="presOf" srcId="{65907F4D-85CD-4644-B2C6-3FAD7720C7FB}" destId="{8868CFFA-B126-490F-8032-5313C924819C}" srcOrd="0" destOrd="0" presId="urn:microsoft.com/office/officeart/2005/8/layout/venn3"/>
    <dgm:cxn modelId="{3F1426A2-EAD5-4802-BD41-4BCFABB4B325}" srcId="{01C0B0F4-6DE9-4CE8-A354-ED65F671F8D6}" destId="{E8DA8C4F-A633-412E-925F-0E9B042FD8A6}" srcOrd="3" destOrd="0" parTransId="{5D76DDDC-284A-434E-B007-BABD7B919385}" sibTransId="{EBBEE016-D1C9-4380-A6E2-8625D163AA5C}"/>
    <dgm:cxn modelId="{4DB51CAB-65FE-4DE0-94C0-959D92B6717D}" type="presOf" srcId="{E195053C-DB96-4259-9C10-5FFE5FE7B458}" destId="{70E29F0A-C3C1-4CBB-A8E1-3DC8A8D4B486}" srcOrd="0" destOrd="0" presId="urn:microsoft.com/office/officeart/2005/8/layout/venn3"/>
    <dgm:cxn modelId="{DD40E227-2A1E-4B64-8053-4C7842FF76E1}" srcId="{01C0B0F4-6DE9-4CE8-A354-ED65F671F8D6}" destId="{88A7879E-EED1-48B1-B084-C557AF7FAD30}" srcOrd="4" destOrd="0" parTransId="{0E437C14-2247-46CE-880B-CD342149EDF0}" sibTransId="{30789275-074C-40CC-B027-C035131AE2AC}"/>
    <dgm:cxn modelId="{D0498667-D997-4973-999B-37367CE0F59A}" type="presOf" srcId="{E8DA8C4F-A633-412E-925F-0E9B042FD8A6}" destId="{7D42450E-39F2-4914-A7D7-4DA1A6ECF8CD}" srcOrd="0" destOrd="0" presId="urn:microsoft.com/office/officeart/2005/8/layout/venn3"/>
    <dgm:cxn modelId="{4B977FB0-E943-4369-88F4-8F6853E1D2F6}" srcId="{01C0B0F4-6DE9-4CE8-A354-ED65F671F8D6}" destId="{E195053C-DB96-4259-9C10-5FFE5FE7B458}" srcOrd="5" destOrd="0" parTransId="{D8FCC2B4-D210-40F6-8E2F-2E4E79B33CC5}" sibTransId="{30CC9EDF-930E-4825-AC81-812054CB9D81}"/>
    <dgm:cxn modelId="{80D81AB6-8CE3-4A2A-BF6E-0F503FB3F68A}" type="presOf" srcId="{E9527F2D-8467-465B-B5AC-D7BB1CDE95B2}" destId="{61B1C9D7-3651-4E1E-A152-D345FE58DAF6}" srcOrd="0" destOrd="0" presId="urn:microsoft.com/office/officeart/2005/8/layout/venn3"/>
    <dgm:cxn modelId="{CC32250E-ADB3-4E6A-A368-16FE6A449A1B}" srcId="{01C0B0F4-6DE9-4CE8-A354-ED65F671F8D6}" destId="{106FC1C3-B43E-487A-8691-1E26A63CD921}" srcOrd="0" destOrd="0" parTransId="{D2C045C3-86EA-489B-ACC0-C578C0EEB9C2}" sibTransId="{3E179ED5-D522-4273-AB37-3DF89EE143C7}"/>
    <dgm:cxn modelId="{2F12B6FC-DCC3-4653-9E23-AD2FEE2F3EA1}" type="presOf" srcId="{106FC1C3-B43E-487A-8691-1E26A63CD921}" destId="{9E0203F9-5363-4A87-BECF-2B07D7A54B8B}" srcOrd="0" destOrd="0" presId="urn:microsoft.com/office/officeart/2005/8/layout/venn3"/>
    <dgm:cxn modelId="{9BD0EAF5-DC2A-4960-9C96-A9515242F0AC}" type="presOf" srcId="{01C0B0F4-6DE9-4CE8-A354-ED65F671F8D6}" destId="{4770C653-1B6F-4195-B147-4C6FE06F94F1}" srcOrd="0" destOrd="0" presId="urn:microsoft.com/office/officeart/2005/8/layout/venn3"/>
    <dgm:cxn modelId="{50D85129-F850-43E3-8D43-B1C40DBD001C}" type="presOf" srcId="{88A7879E-EED1-48B1-B084-C557AF7FAD30}" destId="{990ADBBE-2AAE-447B-B7B1-1DBDF4B6CB2D}" srcOrd="0" destOrd="0" presId="urn:microsoft.com/office/officeart/2005/8/layout/venn3"/>
    <dgm:cxn modelId="{4FB543CE-1EAE-490A-8AE1-70A8CFD8EE8A}" srcId="{01C0B0F4-6DE9-4CE8-A354-ED65F671F8D6}" destId="{65907F4D-85CD-4644-B2C6-3FAD7720C7FB}" srcOrd="1" destOrd="0" parTransId="{E24460E9-9A5C-4D9D-BD83-9CE3170884BB}" sibTransId="{FFC7CE53-BFE3-4A98-897F-F7933996DD00}"/>
    <dgm:cxn modelId="{4937C423-BF2D-485D-9CFE-A6019947BF57}" type="presParOf" srcId="{4770C653-1B6F-4195-B147-4C6FE06F94F1}" destId="{9E0203F9-5363-4A87-BECF-2B07D7A54B8B}" srcOrd="0" destOrd="0" presId="urn:microsoft.com/office/officeart/2005/8/layout/venn3"/>
    <dgm:cxn modelId="{FA49AB46-C38B-4123-89CA-4BCFFA3C7D7C}" type="presParOf" srcId="{4770C653-1B6F-4195-B147-4C6FE06F94F1}" destId="{4F72F9B6-094E-4714-9174-90D46139C05D}" srcOrd="1" destOrd="0" presId="urn:microsoft.com/office/officeart/2005/8/layout/venn3"/>
    <dgm:cxn modelId="{A1892061-C70D-4A94-97C2-64B4EFF2AFC2}" type="presParOf" srcId="{4770C653-1B6F-4195-B147-4C6FE06F94F1}" destId="{8868CFFA-B126-490F-8032-5313C924819C}" srcOrd="2" destOrd="0" presId="urn:microsoft.com/office/officeart/2005/8/layout/venn3"/>
    <dgm:cxn modelId="{A31ABBD2-0D9C-475E-9086-0DFD5BE9054A}" type="presParOf" srcId="{4770C653-1B6F-4195-B147-4C6FE06F94F1}" destId="{F2E1BF6C-59AE-46CD-A35B-6BD03EB83533}" srcOrd="3" destOrd="0" presId="urn:microsoft.com/office/officeart/2005/8/layout/venn3"/>
    <dgm:cxn modelId="{AA61D1D2-3366-4EEC-B844-D2017CD498D5}" type="presParOf" srcId="{4770C653-1B6F-4195-B147-4C6FE06F94F1}" destId="{61B1C9D7-3651-4E1E-A152-D345FE58DAF6}" srcOrd="4" destOrd="0" presId="urn:microsoft.com/office/officeart/2005/8/layout/venn3"/>
    <dgm:cxn modelId="{20E61FAC-AEBE-49DD-A72F-BF44F4D3A357}" type="presParOf" srcId="{4770C653-1B6F-4195-B147-4C6FE06F94F1}" destId="{26656170-9801-4262-BE26-F0285F39CE1B}" srcOrd="5" destOrd="0" presId="urn:microsoft.com/office/officeart/2005/8/layout/venn3"/>
    <dgm:cxn modelId="{D75B0073-A3EC-47EC-A32B-9E81AF4C800E}" type="presParOf" srcId="{4770C653-1B6F-4195-B147-4C6FE06F94F1}" destId="{7D42450E-39F2-4914-A7D7-4DA1A6ECF8CD}" srcOrd="6" destOrd="0" presId="urn:microsoft.com/office/officeart/2005/8/layout/venn3"/>
    <dgm:cxn modelId="{0B1C8975-0860-4E78-A0C0-8605F0E27CB5}" type="presParOf" srcId="{4770C653-1B6F-4195-B147-4C6FE06F94F1}" destId="{015DD63C-7759-468D-A25F-0F2A19CDA908}" srcOrd="7" destOrd="0" presId="urn:microsoft.com/office/officeart/2005/8/layout/venn3"/>
    <dgm:cxn modelId="{14CF5543-5152-4767-A95E-E77B95227037}" type="presParOf" srcId="{4770C653-1B6F-4195-B147-4C6FE06F94F1}" destId="{990ADBBE-2AAE-447B-B7B1-1DBDF4B6CB2D}" srcOrd="8" destOrd="0" presId="urn:microsoft.com/office/officeart/2005/8/layout/venn3"/>
    <dgm:cxn modelId="{D1552701-1657-4DC7-B519-0D73C047DF58}" type="presParOf" srcId="{4770C653-1B6F-4195-B147-4C6FE06F94F1}" destId="{85281BFD-06DF-461F-B171-72C3922A70FD}" srcOrd="9" destOrd="0" presId="urn:microsoft.com/office/officeart/2005/8/layout/venn3"/>
    <dgm:cxn modelId="{D7FF4957-A4EB-426D-A713-387FE75C0ECC}" type="presParOf" srcId="{4770C653-1B6F-4195-B147-4C6FE06F94F1}" destId="{70E29F0A-C3C1-4CBB-A8E1-3DC8A8D4B486}" srcOrd="10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CBD23-ED58-482B-9574-771E9B4FD770}">
      <dsp:nvSpPr>
        <dsp:cNvPr id="0" name=""/>
        <dsp:cNvSpPr/>
      </dsp:nvSpPr>
      <dsp:spPr>
        <a:xfrm>
          <a:off x="3141735" y="1190"/>
          <a:ext cx="1277368" cy="127736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noProof="1" smtClean="0"/>
            <a:t>Byologi</a:t>
          </a:r>
          <a:endParaRPr lang="en-US" sz="1600" kern="1200" noProof="1"/>
        </a:p>
      </dsp:txBody>
      <dsp:txXfrm>
        <a:off x="3328801" y="188256"/>
        <a:ext cx="903236" cy="903236"/>
      </dsp:txXfrm>
    </dsp:sp>
    <dsp:sp modelId="{05F89404-F4EC-40AB-8701-91E10ABADD26}">
      <dsp:nvSpPr>
        <dsp:cNvPr id="0" name=""/>
        <dsp:cNvSpPr/>
      </dsp:nvSpPr>
      <dsp:spPr>
        <a:xfrm rot="1800000">
          <a:off x="4432602" y="898628"/>
          <a:ext cx="338691" cy="431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4439408" y="959448"/>
        <a:ext cx="237084" cy="258667"/>
      </dsp:txXfrm>
    </dsp:sp>
    <dsp:sp modelId="{AF35922E-6B80-43D1-B1A4-0F52B3826381}">
      <dsp:nvSpPr>
        <dsp:cNvPr id="0" name=""/>
        <dsp:cNvSpPr/>
      </dsp:nvSpPr>
      <dsp:spPr>
        <a:xfrm>
          <a:off x="4801394" y="959395"/>
          <a:ext cx="1277368" cy="127736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A.T.</a:t>
          </a:r>
          <a:endParaRPr lang="cs-CZ" sz="1600" kern="1200" dirty="0"/>
        </a:p>
      </dsp:txBody>
      <dsp:txXfrm>
        <a:off x="4988460" y="1146461"/>
        <a:ext cx="903236" cy="903236"/>
      </dsp:txXfrm>
    </dsp:sp>
    <dsp:sp modelId="{17C08D23-EB84-4702-BE9E-18ADC48CC870}">
      <dsp:nvSpPr>
        <dsp:cNvPr id="0" name=""/>
        <dsp:cNvSpPr/>
      </dsp:nvSpPr>
      <dsp:spPr>
        <a:xfrm rot="5400000">
          <a:off x="5270733" y="2331142"/>
          <a:ext cx="338691" cy="431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5321537" y="2366561"/>
        <a:ext cx="237084" cy="258667"/>
      </dsp:txXfrm>
    </dsp:sp>
    <dsp:sp modelId="{843153DA-3C6A-4F9E-AE5E-009E14ECC4B8}">
      <dsp:nvSpPr>
        <dsp:cNvPr id="0" name=""/>
        <dsp:cNvSpPr/>
      </dsp:nvSpPr>
      <dsp:spPr>
        <a:xfrm>
          <a:off x="4801394" y="2875804"/>
          <a:ext cx="1277368" cy="127736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noProof="1" smtClean="0"/>
            <a:t>Ard</a:t>
          </a:r>
          <a:endParaRPr lang="en-US" sz="1600" kern="1200" noProof="1"/>
        </a:p>
      </dsp:txBody>
      <dsp:txXfrm>
        <a:off x="4988460" y="3062870"/>
        <a:ext cx="903236" cy="903236"/>
      </dsp:txXfrm>
    </dsp:sp>
    <dsp:sp modelId="{E4FA4582-0A0E-4FBE-B41B-B9A06AFE5632}">
      <dsp:nvSpPr>
        <dsp:cNvPr id="0" name=""/>
        <dsp:cNvSpPr/>
      </dsp:nvSpPr>
      <dsp:spPr>
        <a:xfrm rot="9000000">
          <a:off x="4449205" y="3773242"/>
          <a:ext cx="338691" cy="431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0800000">
        <a:off x="4544006" y="3834062"/>
        <a:ext cx="237084" cy="258667"/>
      </dsp:txXfrm>
    </dsp:sp>
    <dsp:sp modelId="{CEECD4D7-B53E-47DF-B46E-164CA6D181E4}">
      <dsp:nvSpPr>
        <dsp:cNvPr id="0" name=""/>
        <dsp:cNvSpPr/>
      </dsp:nvSpPr>
      <dsp:spPr>
        <a:xfrm>
          <a:off x="3141735" y="3834009"/>
          <a:ext cx="1277368" cy="127736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noProof="1" smtClean="0"/>
            <a:t>Czeck</a:t>
          </a:r>
          <a:endParaRPr lang="en-US" sz="1600" kern="1200" noProof="1"/>
        </a:p>
      </dsp:txBody>
      <dsp:txXfrm>
        <a:off x="3328801" y="4021075"/>
        <a:ext cx="903236" cy="903236"/>
      </dsp:txXfrm>
    </dsp:sp>
    <dsp:sp modelId="{3448A120-2BB2-4FC1-B1B8-0E767D43DDD4}">
      <dsp:nvSpPr>
        <dsp:cNvPr id="0" name=""/>
        <dsp:cNvSpPr/>
      </dsp:nvSpPr>
      <dsp:spPr>
        <a:xfrm rot="12600000">
          <a:off x="2789546" y="3782827"/>
          <a:ext cx="338691" cy="431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 rot="10800000">
        <a:off x="2884347" y="3894451"/>
        <a:ext cx="237084" cy="258667"/>
      </dsp:txXfrm>
    </dsp:sp>
    <dsp:sp modelId="{543A8B10-3D31-4F4D-A535-A3C7BB62545D}">
      <dsp:nvSpPr>
        <dsp:cNvPr id="0" name=""/>
        <dsp:cNvSpPr/>
      </dsp:nvSpPr>
      <dsp:spPr>
        <a:xfrm>
          <a:off x="1482076" y="2875804"/>
          <a:ext cx="1277368" cy="127736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Mats</a:t>
          </a:r>
          <a:endParaRPr lang="cs-CZ" sz="1600" kern="1200" dirty="0"/>
        </a:p>
      </dsp:txBody>
      <dsp:txXfrm>
        <a:off x="1669142" y="3062870"/>
        <a:ext cx="903236" cy="903236"/>
      </dsp:txXfrm>
    </dsp:sp>
    <dsp:sp modelId="{19419C8A-DCFA-4B06-A6B2-6FFBF619CA28}">
      <dsp:nvSpPr>
        <dsp:cNvPr id="0" name=""/>
        <dsp:cNvSpPr/>
      </dsp:nvSpPr>
      <dsp:spPr>
        <a:xfrm rot="16200000">
          <a:off x="1951415" y="2350313"/>
          <a:ext cx="338691" cy="431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2219" y="2487339"/>
        <a:ext cx="237084" cy="258667"/>
      </dsp:txXfrm>
    </dsp:sp>
    <dsp:sp modelId="{0A700F16-B961-4ABD-A3D8-70F7BE2C0529}">
      <dsp:nvSpPr>
        <dsp:cNvPr id="0" name=""/>
        <dsp:cNvSpPr/>
      </dsp:nvSpPr>
      <dsp:spPr>
        <a:xfrm>
          <a:off x="1482076" y="959395"/>
          <a:ext cx="1277368" cy="1277368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noProof="1" smtClean="0">
              <a:solidFill>
                <a:schemeClr val="tx1"/>
              </a:solidFill>
            </a:rPr>
            <a:t>Chemystri</a:t>
          </a:r>
          <a:endParaRPr lang="en-US" sz="1600" kern="1200" noProof="1">
            <a:solidFill>
              <a:schemeClr val="tx1"/>
            </a:solidFill>
          </a:endParaRPr>
        </a:p>
      </dsp:txBody>
      <dsp:txXfrm>
        <a:off x="1669142" y="1146461"/>
        <a:ext cx="903236" cy="903236"/>
      </dsp:txXfrm>
    </dsp:sp>
    <dsp:sp modelId="{CE28EC24-ECEE-4088-9B5D-4D7666856E18}">
      <dsp:nvSpPr>
        <dsp:cNvPr id="0" name=""/>
        <dsp:cNvSpPr/>
      </dsp:nvSpPr>
      <dsp:spPr>
        <a:xfrm rot="19800000">
          <a:off x="2772943" y="908213"/>
          <a:ext cx="338691" cy="4311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779749" y="1019837"/>
        <a:ext cx="237084" cy="258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203F9-5363-4A87-BECF-2B07D7A54B8B}">
      <dsp:nvSpPr>
        <dsp:cNvPr id="0" name=""/>
        <dsp:cNvSpPr/>
      </dsp:nvSpPr>
      <dsp:spPr>
        <a:xfrm>
          <a:off x="1195" y="1477090"/>
          <a:ext cx="1958139" cy="1958139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Český jazyk</a:t>
          </a:r>
        </a:p>
      </dsp:txBody>
      <dsp:txXfrm>
        <a:off x="287958" y="1763853"/>
        <a:ext cx="1384613" cy="1384613"/>
      </dsp:txXfrm>
    </dsp:sp>
    <dsp:sp modelId="{8868CFFA-B126-490F-8032-5313C924819C}">
      <dsp:nvSpPr>
        <dsp:cNvPr id="0" name=""/>
        <dsp:cNvSpPr/>
      </dsp:nvSpPr>
      <dsp:spPr>
        <a:xfrm>
          <a:off x="1567706" y="1477090"/>
          <a:ext cx="1958139" cy="1958139"/>
        </a:xfrm>
        <a:prstGeom prst="ellipse">
          <a:avLst/>
        </a:prstGeom>
        <a:solidFill>
          <a:schemeClr val="accent2">
            <a:shade val="80000"/>
            <a:alpha val="50000"/>
            <a:hueOff val="-13892"/>
            <a:satOff val="-2434"/>
            <a:lumOff val="1227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Matematika</a:t>
          </a:r>
          <a:endParaRPr lang="cs-CZ" sz="1800" b="1" kern="1200" dirty="0"/>
        </a:p>
      </dsp:txBody>
      <dsp:txXfrm>
        <a:off x="1854469" y="1763853"/>
        <a:ext cx="1384613" cy="1384613"/>
      </dsp:txXfrm>
    </dsp:sp>
    <dsp:sp modelId="{61B1C9D7-3651-4E1E-A152-D345FE58DAF6}">
      <dsp:nvSpPr>
        <dsp:cNvPr id="0" name=""/>
        <dsp:cNvSpPr/>
      </dsp:nvSpPr>
      <dsp:spPr>
        <a:xfrm>
          <a:off x="3134218" y="1477090"/>
          <a:ext cx="1958139" cy="1958139"/>
        </a:xfrm>
        <a:prstGeom prst="ellipse">
          <a:avLst/>
        </a:prstGeom>
        <a:solidFill>
          <a:schemeClr val="accent2">
            <a:shade val="80000"/>
            <a:alpha val="50000"/>
            <a:hueOff val="-27785"/>
            <a:satOff val="-4869"/>
            <a:lumOff val="2454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Anglický jazyk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b="1" kern="1200" dirty="0"/>
        </a:p>
      </dsp:txBody>
      <dsp:txXfrm>
        <a:off x="3420981" y="1763853"/>
        <a:ext cx="1384613" cy="1384613"/>
      </dsp:txXfrm>
    </dsp:sp>
    <dsp:sp modelId="{7D42450E-39F2-4914-A7D7-4DA1A6ECF8CD}">
      <dsp:nvSpPr>
        <dsp:cNvPr id="0" name=""/>
        <dsp:cNvSpPr/>
      </dsp:nvSpPr>
      <dsp:spPr>
        <a:xfrm>
          <a:off x="4700730" y="1477090"/>
          <a:ext cx="1958139" cy="1958139"/>
        </a:xfrm>
        <a:prstGeom prst="ellipse">
          <a:avLst/>
        </a:prstGeom>
        <a:solidFill>
          <a:schemeClr val="accent2">
            <a:shade val="80000"/>
            <a:alpha val="50000"/>
            <a:hueOff val="-41677"/>
            <a:satOff val="-7303"/>
            <a:lumOff val="36812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Německý jazyk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>
        <a:off x="4987493" y="1763853"/>
        <a:ext cx="1384613" cy="1384613"/>
      </dsp:txXfrm>
    </dsp:sp>
    <dsp:sp modelId="{990ADBBE-2AAE-447B-B7B1-1DBDF4B6CB2D}">
      <dsp:nvSpPr>
        <dsp:cNvPr id="0" name=""/>
        <dsp:cNvSpPr/>
      </dsp:nvSpPr>
      <dsp:spPr>
        <a:xfrm>
          <a:off x="6267241" y="1477090"/>
          <a:ext cx="1958139" cy="1958139"/>
        </a:xfrm>
        <a:prstGeom prst="ellipse">
          <a:avLst/>
        </a:prstGeom>
        <a:solidFill>
          <a:schemeClr val="accent2">
            <a:shade val="80000"/>
            <a:alpha val="50000"/>
            <a:hueOff val="-27785"/>
            <a:satOff val="-4869"/>
            <a:lumOff val="2454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Tělocvik</a:t>
          </a:r>
          <a:endParaRPr lang="cs-CZ" sz="1800" b="1" kern="1200" dirty="0"/>
        </a:p>
      </dsp:txBody>
      <dsp:txXfrm>
        <a:off x="6554004" y="1763853"/>
        <a:ext cx="1384613" cy="1384613"/>
      </dsp:txXfrm>
    </dsp:sp>
    <dsp:sp modelId="{70E29F0A-C3C1-4CBB-A8E1-3DC8A8D4B486}">
      <dsp:nvSpPr>
        <dsp:cNvPr id="0" name=""/>
        <dsp:cNvSpPr/>
      </dsp:nvSpPr>
      <dsp:spPr>
        <a:xfrm>
          <a:off x="7833753" y="1477090"/>
          <a:ext cx="1958139" cy="1958139"/>
        </a:xfrm>
        <a:prstGeom prst="ellipse">
          <a:avLst/>
        </a:prstGeom>
        <a:solidFill>
          <a:schemeClr val="accent2">
            <a:shade val="80000"/>
            <a:alpha val="50000"/>
            <a:hueOff val="-13892"/>
            <a:satOff val="-2434"/>
            <a:lumOff val="12271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tx1"/>
        </a:fontRef>
      </dsp:style>
      <dsp:txBody>
        <a:bodyPr spcFirstLastPara="0" vert="horz" wrap="square" lIns="107763" tIns="22860" rIns="107763" bIns="22860" numCol="1" spcCol="1270" anchor="ctr" anchorCtr="0">
          <a:noAutofit/>
          <a:sp3d extrusionH="28000" prstMaterial="matte"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Hudební výchova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kern="1200" dirty="0"/>
        </a:p>
      </dsp:txBody>
      <dsp:txXfrm>
        <a:off x="8120516" y="1763853"/>
        <a:ext cx="1384613" cy="13846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spojují obrázky a názvy předmětů. Ke kterému předmětu nemáme obrázek? Dokresli.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en-US" sz="1000" i="1" noProof="1" smtClean="0">
                <a:latin typeface="Tahoma" pitchFamily="34" charset="0"/>
                <a:cs typeface="Tahoma" pitchFamily="34" charset="0"/>
              </a:rPr>
              <a:t>Která</a:t>
            </a:r>
            <a:r>
              <a:rPr lang="en-US" sz="1000" i="1" baseline="0" noProof="1" smtClean="0">
                <a:latin typeface="Tahoma" pitchFamily="34" charset="0"/>
                <a:cs typeface="Tahoma" pitchFamily="34" charset="0"/>
              </a:rPr>
              <a:t> 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odpověď je nesprávná?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51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Fixem opravujeme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– mažeme/dopisujeme písmena.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743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72816"/>
            <a:ext cx="9144000" cy="3960440"/>
          </a:xfrm>
        </p:spPr>
        <p:txBody>
          <a:bodyPr>
            <a:normAutofit lnSpcReduction="10000"/>
          </a:bodyPr>
          <a:lstStyle/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jazyková 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zásoba</a:t>
            </a:r>
            <a:endParaRPr lang="cs-CZ" sz="1500" noProof="1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noProof="1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noProof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School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noProof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subjects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Michaela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Slaninová,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- 2011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548681"/>
            <a:ext cx="7848872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5.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89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93204" y="2636912"/>
            <a:ext cx="8229600" cy="252028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b="1" noProof="1" smtClean="0">
                <a:solidFill>
                  <a:srgbClr val="92D050"/>
                </a:solidFill>
              </a:rPr>
              <a:t>School subjects</a:t>
            </a:r>
            <a:endParaRPr lang="cs-CZ" sz="6600" b="1" noProof="1">
              <a:solidFill>
                <a:srgbClr val="92D050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7657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noProof="1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We go to school</a:t>
            </a:r>
            <a:endParaRPr lang="cs-CZ" sz="1500" b="1" noProof="1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600201"/>
            <a:ext cx="2458616" cy="4525963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b="1" i="1" noProof="1" smtClean="0">
                <a:solidFill>
                  <a:srgbClr val="FFC000"/>
                </a:solidFill>
              </a:rPr>
              <a:t>Maths</a:t>
            </a:r>
          </a:p>
          <a:p>
            <a:r>
              <a:rPr lang="cs-CZ" b="1" i="1" noProof="1" smtClean="0">
                <a:solidFill>
                  <a:srgbClr val="FFC000"/>
                </a:solidFill>
              </a:rPr>
              <a:t>Czech</a:t>
            </a:r>
          </a:p>
          <a:p>
            <a:r>
              <a:rPr lang="cs-CZ" b="1" i="1" noProof="1" smtClean="0">
                <a:solidFill>
                  <a:srgbClr val="FFC000"/>
                </a:solidFill>
              </a:rPr>
              <a:t>English</a:t>
            </a:r>
          </a:p>
          <a:p>
            <a:r>
              <a:rPr lang="cs-CZ" b="1" i="1" noProof="1" smtClean="0">
                <a:solidFill>
                  <a:srgbClr val="FFC000"/>
                </a:solidFill>
              </a:rPr>
              <a:t>German</a:t>
            </a:r>
          </a:p>
          <a:p>
            <a:r>
              <a:rPr lang="cs-CZ" b="1" i="1" noProof="1" smtClean="0">
                <a:solidFill>
                  <a:srgbClr val="FFC000"/>
                </a:solidFill>
              </a:rPr>
              <a:t>P.E.</a:t>
            </a:r>
          </a:p>
          <a:p>
            <a:r>
              <a:rPr lang="cs-CZ" b="1" i="1" noProof="1" smtClean="0">
                <a:solidFill>
                  <a:srgbClr val="FFC000"/>
                </a:solidFill>
              </a:rPr>
              <a:t>Art</a:t>
            </a:r>
          </a:p>
          <a:p>
            <a:r>
              <a:rPr lang="cs-CZ" b="1" i="1" noProof="1" smtClean="0">
                <a:solidFill>
                  <a:srgbClr val="FFC000"/>
                </a:solidFill>
              </a:rPr>
              <a:t>Biology</a:t>
            </a:r>
          </a:p>
          <a:p>
            <a:r>
              <a:rPr lang="cs-CZ" b="1" i="1" noProof="1" smtClean="0">
                <a:solidFill>
                  <a:srgbClr val="FFC000"/>
                </a:solidFill>
              </a:rPr>
              <a:t>Geography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24189" y="1881189"/>
            <a:ext cx="1043755" cy="1043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4437112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836712"/>
            <a:ext cx="1187773" cy="1187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2348880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2240" y="4293096"/>
            <a:ext cx="1202432" cy="120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3284984"/>
            <a:ext cx="108012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500" b="1" noProof="1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What is your favourite subject?</a:t>
            </a:r>
            <a:br>
              <a:rPr lang="en-US" sz="1500" b="1" noProof="1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</a:br>
            <a:r>
              <a:rPr lang="en-US" sz="1500" b="1" noProof="1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Have you got Maths today?</a:t>
            </a:r>
            <a:endParaRPr lang="en-US" sz="1500" b="1" noProof="1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251520" y="1916832"/>
            <a:ext cx="2880320" cy="1368152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noProof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My favourite subject is ….</a:t>
            </a:r>
            <a:endParaRPr lang="en-US" noProof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5436096" y="3645024"/>
            <a:ext cx="3168352" cy="176419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My friend’s </a:t>
            </a:r>
            <a:r>
              <a:rPr lang="en-US" noProof="1" smtClean="0"/>
              <a:t>favourite subject is ...</a:t>
            </a:r>
            <a:endParaRPr lang="en-US" noProof="1"/>
          </a:p>
        </p:txBody>
      </p:sp>
      <p:sp>
        <p:nvSpPr>
          <p:cNvPr id="6" name="12cípá hvězda 5"/>
          <p:cNvSpPr/>
          <p:nvPr/>
        </p:nvSpPr>
        <p:spPr>
          <a:xfrm>
            <a:off x="683568" y="3746890"/>
            <a:ext cx="2376264" cy="1986366"/>
          </a:xfrm>
          <a:prstGeom prst="star12">
            <a:avLst/>
          </a:prstGeom>
          <a:solidFill>
            <a:schemeClr val="accent2">
              <a:lumMod val="60000"/>
              <a:lumOff val="40000"/>
              <a:alpha val="6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love …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3707904" y="2492896"/>
            <a:ext cx="1584176" cy="1037970"/>
          </a:xfrm>
          <a:prstGeom prst="wedgeRoundRect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don</a:t>
            </a:r>
            <a:r>
              <a:rPr lang="en-US" dirty="0" smtClean="0"/>
              <a:t>’t  like …</a:t>
            </a:r>
            <a:endParaRPr lang="cs-CZ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12cípá hvězda 10"/>
          <p:cNvSpPr/>
          <p:nvPr/>
        </p:nvSpPr>
        <p:spPr>
          <a:xfrm>
            <a:off x="5868144" y="1340768"/>
            <a:ext cx="2016224" cy="1770342"/>
          </a:xfrm>
          <a:prstGeom prst="star12">
            <a:avLst/>
          </a:prstGeom>
          <a:solidFill>
            <a:srgbClr val="92D050">
              <a:alpha val="6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Yes, I have.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3923928" y="5085184"/>
            <a:ext cx="1368152" cy="893954"/>
          </a:xfrm>
          <a:prstGeom prst="wedgeRoundRect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No, I don</a:t>
            </a:r>
            <a:r>
              <a:rPr lang="en-US" dirty="0" smtClean="0"/>
              <a:t>’t.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24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18319473"/>
              </p:ext>
            </p:extLst>
          </p:nvPr>
        </p:nvGraphicFramePr>
        <p:xfrm>
          <a:off x="899592" y="980728"/>
          <a:ext cx="7560840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99592" y="404664"/>
            <a:ext cx="669674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Can you find a mistake</a:t>
            </a:r>
            <a:r>
              <a:rPr lang="cs-CZ" sz="1500" b="1" dirty="0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?</a:t>
            </a:r>
            <a:endParaRPr lang="cs-CZ" sz="1500" b="1" dirty="0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5225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graphicEl>
                                              <a:dgm id="{1CDCBD23-ED58-482B-9574-771E9B4FD7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graphicEl>
                                              <a:dgm id="{1CDCBD23-ED58-482B-9574-771E9B4FD770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graphicEl>
                                              <a:dgm id="{05F89404-F4EC-40AB-8701-91E10ABADD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graphicEl>
                                              <a:dgm id="{05F89404-F4EC-40AB-8701-91E10ABADD26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3">
                                            <p:graphicEl>
                                              <a:dgm id="{AF35922E-6B80-43D1-B1A4-0F52B38263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3">
                                            <p:graphicEl>
                                              <a:dgm id="{AF35922E-6B80-43D1-B1A4-0F52B3826381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3">
                                            <p:graphicEl>
                                              <a:dgm id="{17C08D23-EB84-4702-BE9E-18ADC48CC8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3">
                                            <p:graphicEl>
                                              <a:dgm id="{17C08D23-EB84-4702-BE9E-18ADC48CC870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3">
                                            <p:graphicEl>
                                              <a:dgm id="{843153DA-3C6A-4F9E-AE5E-009E14ECC4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3">
                                            <p:graphicEl>
                                              <a:dgm id="{843153DA-3C6A-4F9E-AE5E-009E14ECC4B8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3">
                                            <p:graphicEl>
                                              <a:dgm id="{E4FA4582-0A0E-4FBE-B41B-B9A06AFE56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3">
                                            <p:graphicEl>
                                              <a:dgm id="{E4FA4582-0A0E-4FBE-B41B-B9A06AFE5632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">
                                            <p:graphicEl>
                                              <a:dgm id="{CEECD4D7-B53E-47DF-B46E-164CA6D181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">
                                            <p:graphicEl>
                                              <a:dgm id="{CEECD4D7-B53E-47DF-B46E-164CA6D181E4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3">
                                            <p:graphicEl>
                                              <a:dgm id="{3448A120-2BB2-4FC1-B1B8-0E767D43DD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3">
                                            <p:graphicEl>
                                              <a:dgm id="{3448A120-2BB2-4FC1-B1B8-0E767D43DDD4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graphicEl>
                                              <a:dgm id="{543A8B10-3D31-4F4D-A535-A3C7BB6254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graphicEl>
                                              <a:dgm id="{543A8B10-3D31-4F4D-A535-A3C7BB62545D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3">
                                            <p:graphicEl>
                                              <a:dgm id="{19419C8A-DCFA-4B06-A6B2-6FFBF619CA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3">
                                            <p:graphicEl>
                                              <a:dgm id="{19419C8A-DCFA-4B06-A6B2-6FFBF619CA28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3">
                                            <p:graphicEl>
                                              <a:dgm id="{0A700F16-B961-4ABD-A3D8-70F7BE2C05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3">
                                            <p:graphicEl>
                                              <a:dgm id="{0A700F16-B961-4ABD-A3D8-70F7BE2C0529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3">
                                            <p:graphicEl>
                                              <a:dgm id="{CE28EC24-ECEE-4088-9B5D-4D7666856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3">
                                            <p:graphicEl>
                                              <a:dgm id="{CE28EC24-ECEE-4088-9B5D-4D7666856E18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9284283"/>
              </p:ext>
            </p:extLst>
          </p:nvPr>
        </p:nvGraphicFramePr>
        <p:xfrm>
          <a:off x="179512" y="764704"/>
          <a:ext cx="9793088" cy="4912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548680"/>
            <a:ext cx="67687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00" b="1" dirty="0" smtClean="0">
                <a:solidFill>
                  <a:srgbClr val="92D050"/>
                </a:solidFill>
                <a:latin typeface="Tahoma" pitchFamily="34" charset="0"/>
                <a:cs typeface="Tahoma" pitchFamily="34" charset="0"/>
              </a:rPr>
              <a:t>Translate into English, please.</a:t>
            </a:r>
            <a:endParaRPr lang="cs-CZ" sz="1500" b="1" dirty="0">
              <a:solidFill>
                <a:srgbClr val="92D050"/>
              </a:solidFill>
              <a:latin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3096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E0203F9-5363-4A87-BECF-2B07D7A54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9E0203F9-5363-4A87-BECF-2B07D7A54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9E0203F9-5363-4A87-BECF-2B07D7A54B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868CFFA-B126-490F-8032-5313C924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8868CFFA-B126-490F-8032-5313C924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8868CFFA-B126-490F-8032-5313C924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B1C9D7-3651-4E1E-A152-D345FE58DA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61B1C9D7-3651-4E1E-A152-D345FE58DA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61B1C9D7-3651-4E1E-A152-D345FE58DA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D42450E-39F2-4914-A7D7-4DA1A6ECF8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7D42450E-39F2-4914-A7D7-4DA1A6ECF8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7D42450E-39F2-4914-A7D7-4DA1A6ECF8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90ADBBE-2AAE-447B-B7B1-1DBDF4B6CB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990ADBBE-2AAE-447B-B7B1-1DBDF4B6CB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990ADBBE-2AAE-447B-B7B1-1DBDF4B6CB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0E29F0A-C3C1-4CBB-A8E1-3DC8A8D4B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70E29F0A-C3C1-4CBB-A8E1-3DC8A8D4B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70E29F0A-C3C1-4CBB-A8E1-3DC8A8D4B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14348" y="548681"/>
            <a:ext cx="450059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600" u="sng" dirty="0" smtClean="0"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cs-CZ" sz="1600" u="sng" noProof="1" smtClean="0">
                <a:latin typeface="Tahoma" pitchFamily="34" charset="0"/>
                <a:cs typeface="Tahoma" pitchFamily="34" charset="0"/>
                <a:hlinkClick r:id="rId3"/>
              </a:rPr>
              <a:t>office.microsoft.com</a:t>
            </a:r>
            <a:endParaRPr lang="cs-CZ" sz="1600" u="sng" noProof="1" smtClean="0">
              <a:latin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noProof="1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669</TotalTime>
  <Words>234</Words>
  <Application>Microsoft Office PowerPoint</Application>
  <PresentationFormat>Předvádění na obrazovce (4:3)</PresentationFormat>
  <Paragraphs>71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We go to school</vt:lpstr>
      <vt:lpstr>What is your favourite subject? Have you got Maths today?</vt:lpstr>
      <vt:lpstr>Prezentace aplikace PowerPoint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94</cp:revision>
  <dcterms:created xsi:type="dcterms:W3CDTF">2011-05-26T14:17:08Z</dcterms:created>
  <dcterms:modified xsi:type="dcterms:W3CDTF">2011-12-11T16:45:47Z</dcterms:modified>
</cp:coreProperties>
</file>