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2" d="100"/>
          <a:sy n="42" d="100"/>
        </p:scale>
        <p:origin x="-2436" y="-9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VY_32_INOVACE_4/02_diferenciace </a:t>
          </a:r>
          <a:r>
            <a:rPr lang="cs-CZ" sz="2000" baseline="0" dirty="0" smtClean="0"/>
            <a:t>barev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Mateřská škola a Základní škola, Kollárova 1045, 698 01 Veselí nad Moravou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Zuzana Říhová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Rozlišení barev: žlutá – červená (kruh)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</a:t>
          </a:r>
          <a:r>
            <a:rPr lang="cs-CZ" sz="2000" dirty="0" smtClean="0"/>
            <a:t>PROJEKTU:CZ.1.07/1.4.00/21.0822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Mateřská škola a Základní škola, Kollárova 1045, 698 01 Veselí nad Moravou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Zuzana Říhová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VY_32_INOVACE_4/02_diferenciace </a:t>
          </a:r>
          <a:r>
            <a:rPr lang="cs-CZ" sz="2000" kern="1200" baseline="0" dirty="0" smtClean="0"/>
            <a:t>barev</a:t>
          </a:r>
          <a:endParaRPr lang="cs-CZ" sz="2000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Rozlišení barev: žlutá – červená (kruh)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</a:t>
          </a:r>
          <a:r>
            <a:rPr lang="cs-CZ" sz="2000" kern="1200" dirty="0" smtClean="0"/>
            <a:t>PROJEKTU:CZ.1.07/1.4.00/21.0822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3345818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Učební materiál je určen pro žáky s těžkou a středně těžkou mentální retardací.</a:t>
            </a:r>
          </a:p>
          <a:p>
            <a:r>
              <a:rPr lang="cs-CZ" dirty="0"/>
              <a:t>Je zaměřen na výuku smyslové výchovy – diferenciace </a:t>
            </a:r>
            <a:r>
              <a:rPr lang="cs-CZ" dirty="0" smtClean="0"/>
              <a:t>barev (žlutá – červená) pomocí geometrického obrazce = kruhu</a:t>
            </a:r>
            <a:endParaRPr lang="cs-CZ" dirty="0"/>
          </a:p>
          <a:p>
            <a:r>
              <a:rPr lang="cs-CZ" dirty="0"/>
              <a:t>Určeno pro práci na interaktivní </a:t>
            </a:r>
            <a:r>
              <a:rPr lang="cs-CZ" dirty="0" smtClean="0"/>
              <a:t>tabuli</a:t>
            </a:r>
          </a:p>
          <a:p>
            <a:r>
              <a:rPr lang="cs-CZ" dirty="0" smtClean="0"/>
              <a:t>Vytvořeno: říjen 2011</a:t>
            </a:r>
          </a:p>
          <a:p>
            <a:r>
              <a:rPr lang="cs-CZ" dirty="0" smtClean="0"/>
              <a:t>Ověřeno: leden 2012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Rozlišení žlutá - červená</a:t>
            </a:r>
            <a:endParaRPr lang="cs-CZ" dirty="0"/>
          </a:p>
        </p:txBody>
      </p:sp>
      <p:cxnSp>
        <p:nvCxnSpPr>
          <p:cNvPr id="4" name="Přímá spojnice 3"/>
          <p:cNvCxnSpPr>
            <a:stCxn id="2" idx="2"/>
          </p:cNvCxnSpPr>
          <p:nvPr/>
        </p:nvCxnSpPr>
        <p:spPr>
          <a:xfrm>
            <a:off x="4572000" y="1417638"/>
            <a:ext cx="0" cy="481967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Ovál 4"/>
          <p:cNvSpPr/>
          <p:nvPr/>
        </p:nvSpPr>
        <p:spPr>
          <a:xfrm>
            <a:off x="5828336" y="1736812"/>
            <a:ext cx="1800200" cy="165618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5906590" y="3933056"/>
            <a:ext cx="1728192" cy="16561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755576" y="1844824"/>
            <a:ext cx="3096344" cy="30243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759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Rozlišení žlutá - červená</a:t>
            </a:r>
            <a:endParaRPr lang="cs-CZ" dirty="0"/>
          </a:p>
        </p:txBody>
      </p:sp>
      <p:cxnSp>
        <p:nvCxnSpPr>
          <p:cNvPr id="4" name="Přímá spojnice 3"/>
          <p:cNvCxnSpPr>
            <a:stCxn id="2" idx="2"/>
          </p:cNvCxnSpPr>
          <p:nvPr/>
        </p:nvCxnSpPr>
        <p:spPr>
          <a:xfrm>
            <a:off x="4572000" y="1417638"/>
            <a:ext cx="0" cy="481967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Ovál 4"/>
          <p:cNvSpPr/>
          <p:nvPr/>
        </p:nvSpPr>
        <p:spPr>
          <a:xfrm>
            <a:off x="5828336" y="1736812"/>
            <a:ext cx="1800200" cy="16561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5906590" y="3933056"/>
            <a:ext cx="1728192" cy="165618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755576" y="1844824"/>
            <a:ext cx="3096344" cy="30243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6010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Rozlišení žlutá - červená</a:t>
            </a:r>
            <a:endParaRPr lang="cs-CZ" dirty="0"/>
          </a:p>
        </p:txBody>
      </p:sp>
      <p:cxnSp>
        <p:nvCxnSpPr>
          <p:cNvPr id="4" name="Přímá spojnice 3"/>
          <p:cNvCxnSpPr>
            <a:stCxn id="2" idx="2"/>
          </p:cNvCxnSpPr>
          <p:nvPr/>
        </p:nvCxnSpPr>
        <p:spPr>
          <a:xfrm>
            <a:off x="4572000" y="1417638"/>
            <a:ext cx="0" cy="481967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Ovál 4"/>
          <p:cNvSpPr/>
          <p:nvPr/>
        </p:nvSpPr>
        <p:spPr>
          <a:xfrm>
            <a:off x="5828336" y="1736812"/>
            <a:ext cx="1800200" cy="165618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5906590" y="3933056"/>
            <a:ext cx="1728192" cy="16561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755576" y="1844824"/>
            <a:ext cx="3096344" cy="302433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6731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Rozlišení žlutá - červená</a:t>
            </a:r>
            <a:endParaRPr lang="cs-CZ" dirty="0"/>
          </a:p>
        </p:txBody>
      </p:sp>
      <p:cxnSp>
        <p:nvCxnSpPr>
          <p:cNvPr id="4" name="Přímá spojnice 3"/>
          <p:cNvCxnSpPr>
            <a:stCxn id="2" idx="2"/>
          </p:cNvCxnSpPr>
          <p:nvPr/>
        </p:nvCxnSpPr>
        <p:spPr>
          <a:xfrm>
            <a:off x="4572000" y="1417638"/>
            <a:ext cx="0" cy="481967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Ovál 4"/>
          <p:cNvSpPr/>
          <p:nvPr/>
        </p:nvSpPr>
        <p:spPr>
          <a:xfrm>
            <a:off x="5828336" y="1736812"/>
            <a:ext cx="1800200" cy="16561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5906590" y="3933056"/>
            <a:ext cx="1728192" cy="165618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755576" y="1844824"/>
            <a:ext cx="3096344" cy="302433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544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žlutou barvu</a:t>
            </a:r>
            <a:endParaRPr lang="cs-CZ" dirty="0"/>
          </a:p>
        </p:txBody>
      </p:sp>
      <p:sp>
        <p:nvSpPr>
          <p:cNvPr id="3" name="Ovál 4"/>
          <p:cNvSpPr/>
          <p:nvPr/>
        </p:nvSpPr>
        <p:spPr>
          <a:xfrm>
            <a:off x="1043608" y="2132856"/>
            <a:ext cx="2808312" cy="273630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4"/>
          <p:cNvSpPr/>
          <p:nvPr/>
        </p:nvSpPr>
        <p:spPr>
          <a:xfrm>
            <a:off x="5220072" y="2132856"/>
            <a:ext cx="2808312" cy="27363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Ovál 4"/>
          <p:cNvSpPr/>
          <p:nvPr/>
        </p:nvSpPr>
        <p:spPr>
          <a:xfrm>
            <a:off x="1043608" y="2132856"/>
            <a:ext cx="2808312" cy="273630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4"/>
          <p:cNvSpPr/>
          <p:nvPr/>
        </p:nvSpPr>
        <p:spPr>
          <a:xfrm>
            <a:off x="5220072" y="2132856"/>
            <a:ext cx="2808312" cy="27363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4572000" y="1340768"/>
            <a:ext cx="4176464" cy="424847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červenou barvu</a:t>
            </a:r>
            <a:endParaRPr lang="cs-CZ" dirty="0"/>
          </a:p>
        </p:txBody>
      </p:sp>
      <p:sp>
        <p:nvSpPr>
          <p:cNvPr id="3" name="Ovál 4"/>
          <p:cNvSpPr/>
          <p:nvPr/>
        </p:nvSpPr>
        <p:spPr>
          <a:xfrm>
            <a:off x="1043608" y="2132856"/>
            <a:ext cx="2808312" cy="273630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4"/>
          <p:cNvSpPr/>
          <p:nvPr/>
        </p:nvSpPr>
        <p:spPr>
          <a:xfrm>
            <a:off x="5220072" y="2132856"/>
            <a:ext cx="2808312" cy="27363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Ovál 4"/>
          <p:cNvSpPr/>
          <p:nvPr/>
        </p:nvSpPr>
        <p:spPr>
          <a:xfrm>
            <a:off x="1043608" y="2132856"/>
            <a:ext cx="2808312" cy="273630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4"/>
          <p:cNvSpPr/>
          <p:nvPr/>
        </p:nvSpPr>
        <p:spPr>
          <a:xfrm>
            <a:off x="5220072" y="2132856"/>
            <a:ext cx="2808312" cy="27363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395536" y="1412776"/>
            <a:ext cx="4176464" cy="424847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Ilustrace: </a:t>
            </a: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119</Words>
  <Application>Microsoft Office PowerPoint</Application>
  <PresentationFormat>Předvádění na obrazovce (4:3)</PresentationFormat>
  <Paragraphs>22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Rozlišení žlutá - červená</vt:lpstr>
      <vt:lpstr>Rozlišení žlutá - červená</vt:lpstr>
      <vt:lpstr>Rozlišení žlutá - červená</vt:lpstr>
      <vt:lpstr>Rozlišení žlutá - červená</vt:lpstr>
      <vt:lpstr>Najdi žlutou barvu</vt:lpstr>
      <vt:lpstr>Správná odpověď</vt:lpstr>
      <vt:lpstr>Najdi červenou barvu</vt:lpstr>
      <vt:lpstr>Správná odpověď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kracalikova</cp:lastModifiedBy>
  <cp:revision>23</cp:revision>
  <dcterms:created xsi:type="dcterms:W3CDTF">2011-06-20T10:40:08Z</dcterms:created>
  <dcterms:modified xsi:type="dcterms:W3CDTF">2012-03-23T11:50:07Z</dcterms:modified>
</cp:coreProperties>
</file>