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9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15" autoAdjust="0"/>
  </p:normalViewPr>
  <p:slideViewPr>
    <p:cSldViewPr>
      <p:cViewPr>
        <p:scale>
          <a:sx n="42" d="100"/>
          <a:sy n="42" d="100"/>
        </p:scale>
        <p:origin x="-1974" y="-8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VY_32_INOVACE_4/03_diferenciace </a:t>
          </a:r>
          <a:r>
            <a:rPr lang="cs-CZ" sz="2000" baseline="0" dirty="0" smtClean="0"/>
            <a:t>barev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Mateřská škola a Základní škola, Kollárova 1045, 698 01 Veselí nad Moravou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Zuzana Říhová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Rozlišení barev: žlutá – červená (obdélník)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</a:t>
          </a:r>
          <a:r>
            <a:rPr lang="cs-CZ" sz="2000" dirty="0" smtClean="0"/>
            <a:t>PROJEKTU:CZ.1.07/1.4.00/21.0822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Mateřská škola a Základní škola, Kollárova 1045, 698 01 Veselí nad Moravou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Zuzana Říhová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VY_32_INOVACE_4/03_diferenciace </a:t>
          </a:r>
          <a:r>
            <a:rPr lang="cs-CZ" sz="2000" kern="1200" baseline="0" dirty="0" smtClean="0"/>
            <a:t>barev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Rozlišení barev: žlutá – červená (obdélník)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</a:t>
          </a:r>
          <a:r>
            <a:rPr lang="cs-CZ" sz="2000" kern="1200" dirty="0" smtClean="0"/>
            <a:t>PROJEKTU:CZ.1.07/1.4.00/21.0822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2176523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Učební materiál je určen pro žáky s těžkou a středně těžkou mentální retardací.</a:t>
            </a:r>
          </a:p>
          <a:p>
            <a:r>
              <a:rPr lang="cs-CZ" dirty="0"/>
              <a:t>Je zaměřen na výuku smyslové výchovy – diferenciace </a:t>
            </a:r>
            <a:r>
              <a:rPr lang="cs-CZ" dirty="0" smtClean="0"/>
              <a:t>barev (žlutá – červená) pomocí geometrického obrazce=obdélníku</a:t>
            </a:r>
            <a:endParaRPr lang="cs-CZ" dirty="0"/>
          </a:p>
          <a:p>
            <a:r>
              <a:rPr lang="cs-CZ" dirty="0"/>
              <a:t>Určeno pro práci na interaktivní </a:t>
            </a:r>
            <a:r>
              <a:rPr lang="cs-CZ" dirty="0" smtClean="0"/>
              <a:t>tabuli</a:t>
            </a:r>
          </a:p>
          <a:p>
            <a:r>
              <a:rPr lang="cs-CZ" dirty="0" smtClean="0"/>
              <a:t>Vytvořeno: říjen 2011</a:t>
            </a:r>
          </a:p>
          <a:p>
            <a:r>
              <a:rPr lang="cs-CZ" dirty="0" smtClean="0"/>
              <a:t>Ověřeno: leden 2012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4572000" y="1196752"/>
            <a:ext cx="0" cy="511256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5724128" y="1628800"/>
            <a:ext cx="2520280" cy="12241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96136" y="3573016"/>
            <a:ext cx="2448272" cy="1440160"/>
          </a:xfrm>
          <a:prstGeom prst="rect">
            <a:avLst/>
          </a:prstGeom>
          <a:solidFill>
            <a:srgbClr val="FF0000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2204864"/>
            <a:ext cx="3672408" cy="230425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68099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5448030" y="1869196"/>
            <a:ext cx="2520280" cy="140415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436096" y="4005064"/>
            <a:ext cx="2520280" cy="14401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2204864"/>
            <a:ext cx="3672408" cy="2304256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081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5292080" y="1844824"/>
            <a:ext cx="2664296" cy="136815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92080" y="3827475"/>
            <a:ext cx="2664296" cy="140172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2204864"/>
            <a:ext cx="3672408" cy="23042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795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Rozlišení žlutá - červená</a:t>
            </a:r>
            <a:endParaRPr lang="cs-CZ" dirty="0"/>
          </a:p>
        </p:txBody>
      </p:sp>
      <p:cxnSp>
        <p:nvCxnSpPr>
          <p:cNvPr id="4" name="Přímá spojnice 3"/>
          <p:cNvCxnSpPr>
            <a:stCxn id="2" idx="2"/>
          </p:cNvCxnSpPr>
          <p:nvPr/>
        </p:nvCxnSpPr>
        <p:spPr>
          <a:xfrm>
            <a:off x="4572000" y="1417638"/>
            <a:ext cx="0" cy="4819674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5292080" y="1844824"/>
            <a:ext cx="2664296" cy="136815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292080" y="3827475"/>
            <a:ext cx="2664296" cy="140172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67544" y="2204864"/>
            <a:ext cx="3672408" cy="23042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8381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červenou barvu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348880"/>
            <a:ext cx="3600000" cy="216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148064" y="2348880"/>
            <a:ext cx="3600000" cy="216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348880"/>
            <a:ext cx="3600000" cy="216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148064" y="2348880"/>
            <a:ext cx="3600000" cy="216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4427984" y="1412776"/>
            <a:ext cx="5040560" cy="38884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žlutou barvu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348880"/>
            <a:ext cx="3600000" cy="216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148064" y="2348880"/>
            <a:ext cx="3600000" cy="216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Správná odpověď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348880"/>
            <a:ext cx="3600000" cy="216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148064" y="2348880"/>
            <a:ext cx="3600000" cy="216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-468560" y="1556792"/>
            <a:ext cx="5040560" cy="38884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Ilustrace: </a:t>
            </a:r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2926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118</Words>
  <Application>Microsoft Office PowerPoint</Application>
  <PresentationFormat>Předvádění na obrazovce (4:3)</PresentationFormat>
  <Paragraphs>23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ANOTACE</vt:lpstr>
      <vt:lpstr>Rozlišení žlutá - červená</vt:lpstr>
      <vt:lpstr>Rozlišení žlutá - červená</vt:lpstr>
      <vt:lpstr>Rozlišení žlutá - červená</vt:lpstr>
      <vt:lpstr>Rozlišení žlutá - červená</vt:lpstr>
      <vt:lpstr>Najdi červenou barvu</vt:lpstr>
      <vt:lpstr>Správná odpověď</vt:lpstr>
      <vt:lpstr>Najdi žlutou barvu</vt:lpstr>
      <vt:lpstr>Správná odpověď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kracalikova</cp:lastModifiedBy>
  <cp:revision>24</cp:revision>
  <dcterms:created xsi:type="dcterms:W3CDTF">2011-06-20T10:40:08Z</dcterms:created>
  <dcterms:modified xsi:type="dcterms:W3CDTF">2012-03-23T11:51:04Z</dcterms:modified>
</cp:coreProperties>
</file>