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4" d="100"/>
          <a:sy n="44" d="100"/>
        </p:scale>
        <p:origin x="-1914" y="-7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VY_32_INOVACE_4/04_diferenciace </a:t>
          </a:r>
          <a:r>
            <a:rPr lang="cs-CZ" sz="2000" baseline="0" dirty="0" smtClean="0"/>
            <a:t>barev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Mateřská škola a Základní škola, Kollárova 1045, 698 01 Veselí nad Moravou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Zuzana Říhová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Rozlišení barev: žlutá – červená (trojúhelník)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/>
            <a:t>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Mateřská škola a Základní škola, Kollárova 1045, 698 01 Veselí nad Moravou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Zuzana Říhová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VY_32_INOVACE_4/04_diferenciace </a:t>
          </a:r>
          <a:r>
            <a:rPr lang="cs-CZ" sz="2000" kern="1200" baseline="0" dirty="0" smtClean="0"/>
            <a:t>barev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Rozlišení barev: žlutá – červená (trojúhelník)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/>
            <a:t>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359260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r>
              <a:rPr lang="cs-CZ" dirty="0" smtClean="0"/>
              <a:t>Učební materiál je určen pro žáky s těžkou a středně těžkou mentální retardací.</a:t>
            </a:r>
          </a:p>
          <a:p>
            <a:r>
              <a:rPr lang="cs-CZ" dirty="0" smtClean="0"/>
              <a:t>Je zaměřen na výuku smyslové výchovy – diferenciace barev (žlutá – červená) pomocí geometrického obrazce=trojúhelníku</a:t>
            </a:r>
          </a:p>
          <a:p>
            <a:r>
              <a:rPr lang="cs-CZ" dirty="0" smtClean="0"/>
              <a:t>Určeno pro práci na interaktivní tabuli</a:t>
            </a:r>
          </a:p>
          <a:p>
            <a:r>
              <a:rPr lang="cs-CZ" dirty="0" smtClean="0"/>
              <a:t>Vytvořeno: říjen 2011</a:t>
            </a:r>
          </a:p>
          <a:p>
            <a:r>
              <a:rPr lang="cs-CZ" dirty="0" smtClean="0"/>
              <a:t>Ověřeno: leden 2012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Rozlišení žlutá - červená</a:t>
            </a:r>
            <a:endParaRPr lang="cs-CZ" dirty="0"/>
          </a:p>
        </p:txBody>
      </p:sp>
      <p:cxnSp>
        <p:nvCxnSpPr>
          <p:cNvPr id="4" name="Přímá spojnice 3"/>
          <p:cNvCxnSpPr>
            <a:stCxn id="2" idx="2"/>
          </p:cNvCxnSpPr>
          <p:nvPr/>
        </p:nvCxnSpPr>
        <p:spPr>
          <a:xfrm>
            <a:off x="4572000" y="1417638"/>
            <a:ext cx="0" cy="4675658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Rovnoramenný trojúhelník 4"/>
          <p:cNvSpPr/>
          <p:nvPr/>
        </p:nvSpPr>
        <p:spPr>
          <a:xfrm>
            <a:off x="5364088" y="1700807"/>
            <a:ext cx="2304256" cy="1944217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5292080" y="3936154"/>
            <a:ext cx="2520280" cy="2085134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358687" y="1434547"/>
            <a:ext cx="3960440" cy="4082686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70968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Rozlišení žlutá - červená</a:t>
            </a:r>
            <a:endParaRPr lang="cs-CZ" dirty="0"/>
          </a:p>
        </p:txBody>
      </p:sp>
      <p:cxnSp>
        <p:nvCxnSpPr>
          <p:cNvPr id="4" name="Přímá spojnice 3"/>
          <p:cNvCxnSpPr>
            <a:stCxn id="2" idx="2"/>
          </p:cNvCxnSpPr>
          <p:nvPr/>
        </p:nvCxnSpPr>
        <p:spPr>
          <a:xfrm>
            <a:off x="4572000" y="1417638"/>
            <a:ext cx="0" cy="4675658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Rovnoramenný trojúhelník 4"/>
          <p:cNvSpPr/>
          <p:nvPr/>
        </p:nvSpPr>
        <p:spPr>
          <a:xfrm>
            <a:off x="5688124" y="1700807"/>
            <a:ext cx="1980220" cy="1783747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5688124" y="3936154"/>
            <a:ext cx="1980220" cy="18002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358687" y="1434547"/>
            <a:ext cx="3960440" cy="4082686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1602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Rozlišení žlutá - červená</a:t>
            </a:r>
            <a:endParaRPr lang="cs-CZ" dirty="0"/>
          </a:p>
        </p:txBody>
      </p:sp>
      <p:cxnSp>
        <p:nvCxnSpPr>
          <p:cNvPr id="4" name="Přímá spojnice 3"/>
          <p:cNvCxnSpPr>
            <a:stCxn id="2" idx="2"/>
          </p:cNvCxnSpPr>
          <p:nvPr/>
        </p:nvCxnSpPr>
        <p:spPr>
          <a:xfrm>
            <a:off x="4572000" y="1417638"/>
            <a:ext cx="0" cy="4675658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Rovnoramenný trojúhelník 4"/>
          <p:cNvSpPr/>
          <p:nvPr/>
        </p:nvSpPr>
        <p:spPr>
          <a:xfrm>
            <a:off x="5688124" y="1700807"/>
            <a:ext cx="1980220" cy="1783747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5688124" y="3936154"/>
            <a:ext cx="1980220" cy="180020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358687" y="1434547"/>
            <a:ext cx="3960440" cy="4082686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7546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Rozlišení žlutá - červená</a:t>
            </a:r>
            <a:endParaRPr lang="cs-CZ" dirty="0"/>
          </a:p>
        </p:txBody>
      </p:sp>
      <p:cxnSp>
        <p:nvCxnSpPr>
          <p:cNvPr id="4" name="Přímá spojnice 3"/>
          <p:cNvCxnSpPr>
            <a:stCxn id="2" idx="2"/>
          </p:cNvCxnSpPr>
          <p:nvPr/>
        </p:nvCxnSpPr>
        <p:spPr>
          <a:xfrm>
            <a:off x="4572000" y="1417638"/>
            <a:ext cx="0" cy="4675658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Rovnoramenný trojúhelník 4"/>
          <p:cNvSpPr/>
          <p:nvPr/>
        </p:nvSpPr>
        <p:spPr>
          <a:xfrm>
            <a:off x="5688124" y="1700807"/>
            <a:ext cx="1980220" cy="1783747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5688124" y="3936154"/>
            <a:ext cx="1980220" cy="1800200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358687" y="1434547"/>
            <a:ext cx="3960440" cy="4082686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07054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žlutou barvu</a:t>
            </a:r>
            <a:endParaRPr lang="cs-CZ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4860032" y="2060848"/>
            <a:ext cx="3960440" cy="3312368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395536" y="1988840"/>
            <a:ext cx="3960440" cy="3384376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395536" y="1988840"/>
            <a:ext cx="3960440" cy="3384376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4860032" y="2060848"/>
            <a:ext cx="3960440" cy="3312368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4427984" y="1529408"/>
            <a:ext cx="4716016" cy="5067944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červenou barvu</a:t>
            </a:r>
            <a:endParaRPr lang="cs-CZ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395536" y="1988840"/>
            <a:ext cx="3960440" cy="3384376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4860032" y="2060848"/>
            <a:ext cx="3960440" cy="3312368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395536" y="1988840"/>
            <a:ext cx="3960440" cy="3384376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4860032" y="2060848"/>
            <a:ext cx="3960440" cy="3312368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0" y="1790056"/>
            <a:ext cx="4716016" cy="5067944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Ilustrace: </a:t>
            </a:r>
            <a:r>
              <a:rPr lang="cs-CZ" sz="2800" dirty="0" smtClean="0">
                <a:hlinkClick r:id="rId2"/>
              </a:rPr>
              <a:t>www.office.microsoft.com</a:t>
            </a: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119</Words>
  <Application>Microsoft Office PowerPoint</Application>
  <PresentationFormat>Předvádění na obrazovce (4:3)</PresentationFormat>
  <Paragraphs>22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Rozlišení žlutá - červená</vt:lpstr>
      <vt:lpstr>Rozlišení žlutá - červená</vt:lpstr>
      <vt:lpstr>Rozlišení žlutá - červená</vt:lpstr>
      <vt:lpstr>Rozlišení žlutá - červená</vt:lpstr>
      <vt:lpstr>Najdi žlutou barvu</vt:lpstr>
      <vt:lpstr>Správná odpověď</vt:lpstr>
      <vt:lpstr>Najdi červenou barvu</vt:lpstr>
      <vt:lpstr>Správná odpověď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kracalikova</cp:lastModifiedBy>
  <cp:revision>21</cp:revision>
  <dcterms:created xsi:type="dcterms:W3CDTF">2011-06-20T10:40:08Z</dcterms:created>
  <dcterms:modified xsi:type="dcterms:W3CDTF">2012-03-23T11:51:48Z</dcterms:modified>
</cp:coreProperties>
</file>