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72" r:id="rId5"/>
    <p:sldId id="273" r:id="rId6"/>
    <p:sldId id="274" r:id="rId7"/>
    <p:sldId id="275" r:id="rId8"/>
    <p:sldId id="276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pq=p%C3%A1te%C5%99&amp;cp=7&amp;gs_id=12&amp;xhr=t&amp;q=obratle&amp;biw=1366&amp;bih=673&amp;bav=on.2,or.r_gc.r_pw.r_qf.&amp;bpcl=38897761&amp;wrapid=tljp1353403141596220&amp;um=1&amp;ie=UTF-8&amp;tbm=isch&amp;source=og&amp;sa=N&amp;tab=wi&amp;ei=t0yrULODBMmH4gT_14GwAg" TargetMode="External"/><Relationship Id="rId7" Type="http://schemas.openxmlformats.org/officeDocument/2006/relationships/hyperlink" Target="http://www.google.cz/search?hl=cs&amp;cp=4&amp;gs_id=e&amp;xhr=t&amp;q=p%C3%A1te%C5%99&amp;bav=on.2,or.r_gc.r_pw.r_qf.&amp;bpcl=38897761&amp;biw=1366&amp;bih=651&amp;wrapid=tljp135348765052706&amp;um=1&amp;ie=UTF-8&amp;tbm=isch&amp;source=og&amp;sa=N&amp;tab=wi&amp;ei=0JasUPedHMnRtAbym4HYBw" TargetMode="External"/><Relationship Id="rId2" Type="http://schemas.openxmlformats.org/officeDocument/2006/relationships/hyperlink" Target="http://www.google.cz/search?hl=cs&amp;cp=4&amp;gs_id=e&amp;xhr=t&amp;q=p%C3%A1te%C5%99&amp;bav=on.2,or.r_gc.r_pw.r_qf.&amp;bpcl=38897761&amp;biw=1366&amp;bih=673&amp;wrapid=tljp135340278401106&amp;um=1&amp;ie=UTF-8&amp;tbm=isch&amp;source=og&amp;sa=N&amp;tab=wi&amp;ei=S0urUIvPMYmP4gSVlICgC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cp=7&amp;gs_id=q&amp;xhr=t&amp;q=kr%C4%8Dn%C3%AD+obratle&amp;bav=on.2,or.r_gc.r_pw.r_qf.&amp;bpcl=38897761&amp;biw=1366&amp;bih=651&amp;wrapid=tljp1353413500601012&amp;um=1&amp;ie=UTF-8&amp;tbm=isch&amp;source=og&amp;sa=N&amp;tab=wi&amp;ei=KHWrUL7fKMr24QTinYHwAg" TargetMode="External"/><Relationship Id="rId5" Type="http://schemas.openxmlformats.org/officeDocument/2006/relationships/hyperlink" Target="http://www.google.cz/search?num=10&amp;hl=cs&amp;site=imghp&amp;tbm=isch&amp;source=hp&amp;biw=1366&amp;bih=651&amp;q=%C4%8Depovec+axis&amp;oq=%C4%8Depovec+axis&amp;gs_l=img.12...1435.7697.0.9806.12.6.0.6.6.0.132.595.3j3.6.0...0.0...1ac.1.ASREihEXE8w" TargetMode="External"/><Relationship Id="rId4" Type="http://schemas.openxmlformats.org/officeDocument/2006/relationships/hyperlink" Target="http://www.google.cz/search?num=10&amp;hl=cs&amp;site=imghp&amp;tbm=isch&amp;source=hp&amp;biw=1366&amp;bih=651&amp;q=atlas+nosi%C4%8D&amp;oq=atlas+nosi%C4%8D&amp;gs_l=img.12..0.2552.9450.0.12615.11.8.0.3.3.0.135.883.2j6.8.0...0.0...1ac.1.VZRtlydni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</a:t>
            </a:r>
            <a:r>
              <a:rPr lang="cs-CZ" dirty="0" smtClean="0"/>
              <a:t>soustava - kostra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p</a:t>
            </a:r>
            <a:r>
              <a:rPr lang="cs-CZ" sz="4000" dirty="0" smtClean="0"/>
              <a:t>áteř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obratle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páteře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áteř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columna</a:t>
            </a:r>
            <a:r>
              <a:rPr lang="cs-CZ" dirty="0" smtClean="0"/>
              <a:t> </a:t>
            </a:r>
            <a:r>
              <a:rPr lang="cs-CZ" dirty="0" err="1" smtClean="0"/>
              <a:t>vertebralis</a:t>
            </a:r>
            <a:r>
              <a:rPr lang="cs-CZ" dirty="0" smtClean="0"/>
              <a:t>	zadní strana trupu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obratle :</a:t>
            </a:r>
          </a:p>
          <a:p>
            <a:pPr marL="0" indent="0">
              <a:buNone/>
            </a:pPr>
            <a:r>
              <a:rPr lang="cs-CZ" dirty="0" smtClean="0"/>
              <a:t>  7 krčních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12 hrudních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5 bederních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5 křížových</a:t>
            </a:r>
          </a:p>
          <a:p>
            <a:pPr marL="0" indent="0">
              <a:buNone/>
            </a:pPr>
            <a:r>
              <a:rPr lang="cs-CZ" dirty="0" smtClean="0"/>
              <a:t>4-5 kostrčních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28272"/>
            <a:ext cx="4355976" cy="5508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8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600" b="1" dirty="0" smtClean="0"/>
              <a:t>tělo – obratlový oblouk – výběžky</a:t>
            </a:r>
          </a:p>
          <a:p>
            <a:pPr marL="0" indent="0">
              <a:buNone/>
            </a:pPr>
            <a:r>
              <a:rPr lang="cs-CZ" sz="3600" b="1" dirty="0"/>
              <a:t>	</a:t>
            </a:r>
            <a:r>
              <a:rPr lang="cs-CZ" sz="3600" b="1" dirty="0" smtClean="0"/>
              <a:t>				</a:t>
            </a:r>
            <a:endParaRPr lang="cs-CZ" sz="3600" b="1" dirty="0"/>
          </a:p>
        </p:txBody>
      </p:sp>
      <p:pic>
        <p:nvPicPr>
          <p:cNvPr id="2052" name="Picture 4" descr="http://skolajecna.cz/biologie/Images/Textbook/Medium/0010000/0000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852936"/>
            <a:ext cx="4320479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13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ělo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směřuje dopředu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blouk s výběžky </a:t>
            </a:r>
          </a:p>
          <a:p>
            <a:pPr marL="0" indent="0">
              <a:buNone/>
            </a:pPr>
            <a:r>
              <a:rPr lang="cs-CZ" dirty="0" smtClean="0"/>
              <a:t>	směřuje dozadu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výběžky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říčné – do stran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rnový  – nazad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loubní – nahoru, dolů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317" y="1628800"/>
            <a:ext cx="3528392" cy="2073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317" y="4221088"/>
            <a:ext cx="3672409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19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blouk a tělo → otvor obratlový → páteřní kanál – mícha</a:t>
            </a:r>
          </a:p>
          <a:p>
            <a:pPr marL="0" indent="0">
              <a:buNone/>
            </a:pPr>
            <a:r>
              <a:rPr lang="cs-CZ" dirty="0" smtClean="0"/>
              <a:t>mezi oblouky → meziobratlové otvory → míšní nervy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17032"/>
            <a:ext cx="3816424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8"/>
            <a:ext cx="345638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1872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pojení obratlů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meziobratlové chrupavčité ploténky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kloubní výběžky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vazy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57426"/>
            <a:ext cx="2390775" cy="2562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243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evný, pružný a pohyblivý celek</a:t>
            </a:r>
          </a:p>
          <a:p>
            <a:pPr marL="0" indent="0">
              <a:buNone/>
            </a:pPr>
            <a:r>
              <a:rPr lang="cs-CZ" dirty="0" smtClean="0"/>
              <a:t>esovité prohnutí</a:t>
            </a:r>
          </a:p>
          <a:p>
            <a:pPr marL="0" indent="0">
              <a:buNone/>
            </a:pPr>
            <a:r>
              <a:rPr lang="cs-CZ" sz="1600" dirty="0"/>
              <a:t>v</a:t>
            </a:r>
            <a:r>
              <a:rPr lang="cs-CZ" sz="1600" dirty="0" smtClean="0"/>
              <a:t> předozadní rovině </a:t>
            </a:r>
            <a:r>
              <a:rPr lang="cs-CZ" sz="1600" dirty="0" smtClean="0">
                <a:sym typeface="Wingdings 3"/>
              </a:rPr>
              <a:t> vzpřímená chůze</a:t>
            </a:r>
          </a:p>
          <a:p>
            <a:pPr marL="0" indent="0">
              <a:buNone/>
            </a:pPr>
            <a:endParaRPr lang="cs-CZ" sz="1600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dopředu  lordóza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	</a:t>
            </a:r>
            <a:r>
              <a:rPr lang="cs-CZ" dirty="0" smtClean="0">
                <a:sym typeface="Wingdings 3"/>
              </a:rPr>
              <a:t>	</a:t>
            </a:r>
            <a:r>
              <a:rPr lang="cs-CZ" sz="1600" dirty="0" smtClean="0">
                <a:sym typeface="Wingdings 3"/>
              </a:rPr>
              <a:t>krční, bederní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dozadu   kyfóza</a:t>
            </a:r>
            <a:r>
              <a:rPr lang="cs-CZ" sz="1600" dirty="0">
                <a:sym typeface="Wingdings 3"/>
              </a:rPr>
              <a:t>	</a:t>
            </a:r>
            <a:endParaRPr lang="cs-CZ" sz="1600" dirty="0" smtClean="0">
              <a:sym typeface="Wingdings 3"/>
            </a:endParaRPr>
          </a:p>
          <a:p>
            <a:pPr marL="0" indent="0">
              <a:buNone/>
            </a:pPr>
            <a:r>
              <a:rPr lang="cs-CZ" sz="1600" dirty="0">
                <a:sym typeface="Wingdings 3"/>
              </a:rPr>
              <a:t>	 </a:t>
            </a:r>
            <a:r>
              <a:rPr lang="cs-CZ" sz="1600" dirty="0" smtClean="0">
                <a:sym typeface="Wingdings 3"/>
              </a:rPr>
              <a:t>                bederní, křížová</a:t>
            </a:r>
          </a:p>
          <a:p>
            <a:pPr marL="0" indent="0">
              <a:buNone/>
            </a:pPr>
            <a:endParaRPr lang="cs-CZ" sz="1600" dirty="0">
              <a:sym typeface="Wingdings 3"/>
            </a:endParaRPr>
          </a:p>
          <a:p>
            <a:pPr marL="0" indent="0">
              <a:buNone/>
            </a:pPr>
            <a:r>
              <a:rPr lang="cs-CZ" sz="2400" dirty="0">
                <a:sym typeface="Wingdings 3"/>
              </a:rPr>
              <a:t>p</a:t>
            </a:r>
            <a:r>
              <a:rPr lang="cs-CZ" sz="2400" dirty="0" smtClean="0">
                <a:sym typeface="Wingdings 3"/>
              </a:rPr>
              <a:t>ružnost páteře, tlumí nárazy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4572000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472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800" dirty="0">
                <a:hlinkClick r:id="rId2"/>
              </a:rPr>
              <a:t>http://www.google.cz/search?hl=cs&amp;cp=4&amp;gs_id=e&amp;xhr=t&amp;q=p%C3%A1te%C5%99&amp;bav=on.2,or.r_gc.r_pw.r_qf.&amp;</a:t>
            </a:r>
            <a:r>
              <a:rPr lang="cs-CZ" sz="800" dirty="0" smtClean="0">
                <a:hlinkClick r:id="rId2"/>
              </a:rPr>
              <a:t>bpcl=38897761&amp;biw=1366&amp;bih=673&amp;wrapid=tljp135340278401106&amp;um=1&amp;ie=UTF-8&amp;tbm=isch&amp;source=og&amp;sa=N&amp;tab=wi&amp;ei=S0urUIvPMYmP4gSVlICgCA</a:t>
            </a:r>
            <a:endParaRPr lang="cs-CZ" sz="800" dirty="0" smtClean="0"/>
          </a:p>
          <a:p>
            <a:r>
              <a:rPr lang="cs-CZ" sz="800" dirty="0"/>
              <a:t>http://www.google.cz/imgres?q=p%C3%A1te%C5%99&amp;um=1&amp;hl=cs&amp;sa=N&amp;biw=1366&amp;bih=673&amp;tbm=isch&amp;tbnid=xWBU0iZlRWLztM:&amp;imgrefurl=http://www.skolio.cz/main/clanek.php%3Fid%3D2&amp;docid=FAC_ALXex3zYoM&amp;imgurl=http://</a:t>
            </a:r>
            <a:r>
              <a:rPr lang="cs-CZ" sz="800" dirty="0" smtClean="0"/>
              <a:t>www.skolio.cz/obr/ilu_33.jpg&amp;w=400&amp;h=533&amp;ei=TkurUMqYB-rQ4QTw4YHABA&amp;zoom=1&amp;iact=hc&amp;vpx=442&amp;vpy=161&amp;dur=1883&amp;hovh=259&amp;hovw=194&amp;tx=119&amp;ty=126&amp;sig=115981011431538735240&amp;page=1&amp;tbnh=154&amp;tbnw=116&amp;start=0&amp;ndsp=24&amp;ved=1t:429,r:2,s:0,i:102</a:t>
            </a:r>
          </a:p>
          <a:p>
            <a:r>
              <a:rPr lang="cs-CZ" sz="800" dirty="0"/>
              <a:t>http://www.google.cz/imgres?q=obratle&amp;um=1&amp;hl=cs&amp;sa=N&amp;biw=1366&amp;bih=673&amp;tbm=isch&amp;tbnid=jqtaEP51bmlFpM:&amp;imgrefurl=http://skolajecna.cz/biologie/Sources/Textbook_Textbook.php%3FintSectionId%3D10700&amp;docid=_eGMueEBitMbiM&amp;imgurl=http://</a:t>
            </a:r>
            <a:r>
              <a:rPr lang="cs-CZ" sz="800" dirty="0" smtClean="0"/>
              <a:t>skolajecna.cz/biologie/Images/Textbook/Medium/0010000/00004.png&amp;w=179&amp;h=150&amp;ei=uUyrUJPOFsjN4QT4xYBg&amp;zoom=1&amp;iact=hc&amp;vpx=711&amp;vpy=219&amp;dur=676&amp;hovh=120&amp;hovw=143&amp;tx=64&amp;ty=75&amp;sig=115981011431538735240&amp;page=1&amp;tbnh=120&amp;tbnw=143&amp;start=0&amp;ndsp=20&amp;ved=1t:429,r:3,s:0,i:131</a:t>
            </a:r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/>
              <a:t>http://www.google.cz/imgres?q=obratle&amp;um=1&amp;hl=cs&amp;sa=N&amp;biw=1366&amp;bih=673&amp;tbm=isch&amp;tbnid=RE9HcXV1kD_ndM:&amp;imgrefurl=http://www.anatomiahumana.ucv.cl/kine1/top12.html&amp;docid=Nr_N1o6jGuduLM&amp;imgurl=http://</a:t>
            </a:r>
            <a:r>
              <a:rPr lang="cs-CZ" sz="800" dirty="0" smtClean="0"/>
              <a:t>www.anatomiahumana.ucv.cl/kine1/archivos/vertebras.jpg&amp;w=894&amp;h=414&amp;ei=uUyrUJPOFsjN4QT4xYBg&amp;zoom=1&amp;iact=hc&amp;vpx=993&amp;vpy=406&amp;dur=5681&amp;hovh=153&amp;hovw=330&amp;tx=165&amp;ty=101&amp;sig=115981011431538735240&amp;page=3&amp;tbnh=124&amp;tbnw=252&amp;start=48&amp;ndsp=33&amp;ved=1t:429,r:54,s:0,i:288</a:t>
            </a:r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>
                <a:hlinkClick r:id="rId3"/>
              </a:rPr>
              <a:t>http://www.google.cz/search?hl=cs&amp;pq=p%C3%A1te%C5%99&amp;cp=7&amp;gs_id=12&amp;xhr=t&amp;q=obratle&amp;biw=1366&amp;bih=673&amp;bav=on.2,or.r_gc.r_pw.r_qf.&amp;</a:t>
            </a:r>
            <a:r>
              <a:rPr lang="cs-CZ" sz="800" dirty="0" smtClean="0">
                <a:hlinkClick r:id="rId3"/>
              </a:rPr>
              <a:t>bpcl=38897761&amp;wrapid=tljp1353403141596220&amp;um=1&amp;ie=UTF-8&amp;tbm=isch&amp;source=og&amp;sa=N&amp;tab=wi&amp;ei=t0yrULODBMmH4gT_14GwAg</a:t>
            </a:r>
            <a:endParaRPr lang="cs-CZ" sz="800" dirty="0" smtClean="0"/>
          </a:p>
          <a:p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=1366&amp;bih=651&amp;q=atlas+nosi%C4%8D&amp;oq=atlas+nosi%C4%8D&amp;gs_l=img.12..0.2552.9450.0.12615.11.8.0.3.3.0.135.883.2j6.8.0...0.0...</a:t>
            </a:r>
            <a:r>
              <a:rPr lang="cs-CZ" sz="800" dirty="0" smtClean="0">
                <a:hlinkClick r:id="rId4"/>
              </a:rPr>
              <a:t>1ac.1.VZRtlydni88</a:t>
            </a:r>
            <a:endParaRPr lang="cs-CZ" sz="800" dirty="0" smtClean="0"/>
          </a:p>
          <a:p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=1366&amp;bih=651&amp;q=atlas+nosi%C4%8D&amp;oq=atlas+nosi%C4%8D&amp;gs_l=img.12..0.2552.9450.0.12615.11.8.0.3.3.0.135.883.2j6.8.0...0.0...</a:t>
            </a:r>
            <a:r>
              <a:rPr lang="cs-CZ" sz="800" dirty="0" smtClean="0">
                <a:hlinkClick r:id="rId4"/>
              </a:rPr>
              <a:t>1ac.1.VZRtlydni88</a:t>
            </a:r>
            <a:endParaRPr lang="cs-CZ" sz="800" dirty="0" smtClean="0"/>
          </a:p>
          <a:p>
            <a:r>
              <a:rPr lang="cs-CZ" sz="800" dirty="0"/>
              <a:t>http://www.google.cz/imgres?q=atlas+nosi%C4%8D&amp;num=10&amp;hl=cs&amp;biw=1366&amp;bih=651&amp;tbm=isch&amp;tbnid=bgM0mgUXdCIqrM:&amp;imgrefurl=http://marigraf.cz/skolni-prace/anatomie-lidskeho-tela/&amp;docid=FP30zxDVd56GeM&amp;imgurl=http://</a:t>
            </a:r>
            <a:r>
              <a:rPr lang="cs-CZ" sz="800" dirty="0" smtClean="0"/>
              <a:t>marigraf.cz/wp-content/uploads/atlas_axis.jpg&amp;w=900&amp;h=890&amp;ei=kHGrUOHFNMyO4gTA7IHYBQ&amp;zoom=1&amp;iact=hc&amp;vpx=184&amp;vpy=136&amp;dur=3736&amp;hovh=223&amp;hovw=226&amp;tx=105&amp;ty=111&amp;sig=107209084479291599427&amp;page=1&amp;tbnh=141&amp;tbnw=147&amp;start=0&amp;ndsp=18&amp;ved=1t:429,r:0,s:0,i:69</a:t>
            </a:r>
          </a:p>
          <a:p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=1366&amp;bih=651&amp;q=atlas+nosi%C4%8D&amp;oq=atlas+nosi%C4%8D&amp;gs_l=img.12..0.2552.9450.0.12615.11.8.0.3.3.0.135.883.2j6.8.0...0.0...</a:t>
            </a:r>
            <a:r>
              <a:rPr lang="cs-CZ" sz="800" dirty="0" smtClean="0">
                <a:hlinkClick r:id="rId4"/>
              </a:rPr>
              <a:t>1ac.1.VZRtlydni88</a:t>
            </a:r>
            <a:endParaRPr lang="cs-CZ" sz="800" dirty="0" smtClean="0"/>
          </a:p>
          <a:p>
            <a:r>
              <a:rPr lang="cs-CZ" sz="800" dirty="0">
                <a:hlinkClick r:id="rId5"/>
              </a:rPr>
              <a:t>http://www.google.cz/</a:t>
            </a:r>
            <a:r>
              <a:rPr lang="cs-CZ" sz="800" dirty="0" err="1">
                <a:hlinkClick r:id="rId5"/>
              </a:rPr>
              <a:t>search?num</a:t>
            </a:r>
            <a:r>
              <a:rPr lang="cs-CZ" sz="800" dirty="0">
                <a:hlinkClick r:id="rId5"/>
              </a:rPr>
              <a:t>=10&amp;hl=</a:t>
            </a:r>
            <a:r>
              <a:rPr lang="cs-CZ" sz="800" dirty="0" err="1">
                <a:hlinkClick r:id="rId5"/>
              </a:rPr>
              <a:t>cs&amp;site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imghp&amp;tbm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isch&amp;source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hp&amp;biw</a:t>
            </a:r>
            <a:r>
              <a:rPr lang="cs-CZ" sz="800" dirty="0">
                <a:hlinkClick r:id="rId5"/>
              </a:rPr>
              <a:t>=1366&amp;bih=651&amp;q=%C4%8Depovec+axis&amp;oq=%C4%8Depovec+axis&amp;gs_l=img.12...1435.7697.0.9806.12.6.0.6.6.0.132.595.3j3.6.0...0.0...</a:t>
            </a:r>
            <a:r>
              <a:rPr lang="cs-CZ" sz="800" dirty="0" smtClean="0">
                <a:hlinkClick r:id="rId5"/>
              </a:rPr>
              <a:t>1ac.1.ASREihEXE8w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6"/>
              </a:rPr>
              <a:t>http://www.google.cz/search?hl=cs&amp;cp=7&amp;gs_id=q&amp;xhr=t&amp;q=kr%C4%8Dn%C3%AD+obratle&amp;bav=on.2,or.r_gc.r_pw.r_qf.&amp;</a:t>
            </a:r>
            <a:r>
              <a:rPr lang="cs-CZ" sz="800" dirty="0" smtClean="0">
                <a:hlinkClick r:id="rId6"/>
              </a:rPr>
              <a:t>bpcl=38897761&amp;biw=1366&amp;bih=651&amp;wrapid=tljp1353413500601012&amp;um=1&amp;ie=UTF-8&amp;tbm=isch&amp;source=og&amp;sa=N&amp;tab=wi&amp;ei=KHWrUL7fKMr24QTinYHwAg</a:t>
            </a:r>
            <a:endParaRPr lang="cs-CZ" sz="800" dirty="0" smtClean="0"/>
          </a:p>
          <a:p>
            <a:r>
              <a:rPr lang="cs-CZ" sz="800" dirty="0">
                <a:hlinkClick r:id="rId7"/>
              </a:rPr>
              <a:t>http://www.google.cz/search?hl=cs&amp;cp=4&amp;gs_id=e&amp;xhr=t&amp;q=p%C3%A1te%C5%99&amp;bav=on.2,or.r_gc.r_pw.r_qf.&amp;</a:t>
            </a:r>
            <a:r>
              <a:rPr lang="cs-CZ" sz="800" dirty="0" smtClean="0">
                <a:hlinkClick r:id="rId7"/>
              </a:rPr>
              <a:t>bpcl=38897761&amp;biw=1366&amp;bih=651&amp;wrapid=tljp135348765052706&amp;um=1&amp;ie=UTF-8&amp;tbm=isch&amp;source=og&amp;sa=N&amp;tab=wi&amp;ei=0JasUPedHMnRtAbym4HYBw</a:t>
            </a:r>
            <a:endParaRPr lang="cs-CZ" sz="800" dirty="0" smtClean="0"/>
          </a:p>
          <a:p>
            <a:r>
              <a:rPr lang="cs-CZ" sz="800" dirty="0"/>
              <a:t>http://www.google.cz/search?hl=cs&amp;cp=4&amp;gs_id=e&amp;xhr=t&amp;q=p%C3%A1te%C5%99&amp;bav=on.2,or.r_gc.r_pw.r_qf.&amp;bpcl=38897761&amp;biw=1366&amp;bih=651&amp;wrapid=tljp135348765052706&amp;um=1&amp;ie=UTF-8&amp;tbm=isch&amp;source=og&amp;sa=N&amp;tab=wi&amp;ei=0JasUPedHMnRtAbym4HYBw</a:t>
            </a:r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211</TotalTime>
  <Words>197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páteř</vt:lpstr>
      <vt:lpstr>Osnova</vt:lpstr>
      <vt:lpstr>Kostra páteře</vt:lpstr>
      <vt:lpstr>obratle</vt:lpstr>
      <vt:lpstr>Obratle</vt:lpstr>
      <vt:lpstr>obratle</vt:lpstr>
      <vt:lpstr>Obratle</vt:lpstr>
      <vt:lpstr>Páteř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48</cp:revision>
  <dcterms:created xsi:type="dcterms:W3CDTF">2012-11-14T10:16:49Z</dcterms:created>
  <dcterms:modified xsi:type="dcterms:W3CDTF">2012-11-21T09:00:49Z</dcterms:modified>
</cp:coreProperties>
</file>