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7" r:id="rId4"/>
    <p:sldId id="278" r:id="rId5"/>
    <p:sldId id="27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obratle+bedern%C3%AD+p%C3%A1te%C5%99e&amp;bav=on.2,or.r_gc.r_pw.r_qf.&amp;bpcl=38897761&amp;biw=1366&amp;bih=651&amp;wrapid=tlif135348908399810&amp;um=1&amp;ie=UTF-8&amp;tbm=isch&amp;source=og&amp;sa=N&amp;tab=wi&amp;ei=aJysULebHITntQaPpIHgCw" TargetMode="External"/><Relationship Id="rId2" Type="http://schemas.openxmlformats.org/officeDocument/2006/relationships/hyperlink" Target="http://www.google.cz/search?hl=cs&amp;q=obratle+hrudn%C3%AD&amp;bav=on.2,or.r_gc.r_pw.r_qf.&amp;bpcl=38897761&amp;biw=1366&amp;bih=651&amp;wrapid=tlif135348859215410&amp;um=1&amp;ie=UTF-8&amp;tbm=isch&amp;source=og&amp;sa=N&amp;tab=wi&amp;ei=hZqsUI78BISWswaZ74CoA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q=kost+k%C5%99%C3%AD%C5%BEov%C3%A1&amp;bav=on.2,or.r_gc.r_pw.r_qf.&amp;bpcl=38897761&amp;biw=1366&amp;bih=651&amp;wrapid=tlif135348932742710&amp;um=1&amp;ie=UTF-8&amp;tbm=isch&amp;source=og&amp;sa=N&amp;tab=wi&amp;ei=W52sUJ_lI4HatAa-nYCwB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obratle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</a:t>
            </a:r>
            <a:r>
              <a:rPr lang="cs-CZ" dirty="0" smtClean="0"/>
              <a:t>– kostra</a:t>
            </a:r>
          </a:p>
          <a:p>
            <a:r>
              <a:rPr lang="cs-CZ" dirty="0"/>
              <a:t>o</a:t>
            </a:r>
            <a:r>
              <a:rPr lang="cs-CZ" dirty="0" smtClean="0"/>
              <a:t>bratle hrudní, bederní, kostrční, kost křížová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 obratle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očet</a:t>
            </a:r>
            <a:r>
              <a:rPr lang="cs-CZ" dirty="0" smtClean="0"/>
              <a:t> : 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opis</a:t>
            </a:r>
            <a:r>
              <a:rPr lang="cs-CZ" dirty="0" smtClean="0"/>
              <a:t> : dobře vyvinuté 		   všechny znaky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c</a:t>
            </a:r>
            <a:r>
              <a:rPr lang="cs-CZ" i="1" dirty="0" smtClean="0"/>
              <a:t>harakteristika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na příčných 	výběžcích kloubní plošky pro žebra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74441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4293096"/>
            <a:ext cx="275756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639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Bederní obratle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očet</a:t>
            </a:r>
            <a:r>
              <a:rPr lang="cs-CZ" dirty="0" smtClean="0"/>
              <a:t> : 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opis :  </a:t>
            </a:r>
            <a:r>
              <a:rPr lang="cs-CZ" dirty="0" smtClean="0"/>
              <a:t>největší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/>
              <a:t>c</a:t>
            </a:r>
            <a:r>
              <a:rPr lang="cs-CZ" i="1" dirty="0" smtClean="0"/>
              <a:t>harakteristika :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evná konstrukce – nesou váhu těla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3024336" cy="2535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37112"/>
            <a:ext cx="3168351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533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 křížová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očet </a:t>
            </a:r>
            <a:r>
              <a:rPr lang="cs-CZ" dirty="0" smtClean="0"/>
              <a:t>:   srůst 5 obratlů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opis</a:t>
            </a:r>
            <a:r>
              <a:rPr lang="cs-CZ" dirty="0" smtClean="0"/>
              <a:t> 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trojúhelníkovitá kost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řední plocha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	</a:t>
            </a:r>
            <a:r>
              <a:rPr lang="cs-CZ" dirty="0" smtClean="0"/>
              <a:t>hladká</a:t>
            </a:r>
            <a:r>
              <a:rPr lang="cs-CZ" dirty="0" smtClean="0"/>
              <a:t>, prohnutá nazad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adní plocha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/>
              <a:t>zbytky </a:t>
            </a:r>
            <a:r>
              <a:rPr lang="cs-CZ" dirty="0" smtClean="0"/>
              <a:t>trnových výběžků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4 páry otvorů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/>
              <a:t>charakteristika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eny – kratší a širší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uži – vyšší a užší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096344" cy="2159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1088"/>
            <a:ext cx="324036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03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Kostrční obratle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očet </a:t>
            </a:r>
            <a:r>
              <a:rPr lang="cs-CZ" dirty="0" smtClean="0"/>
              <a:t>:  4-5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opis</a:t>
            </a:r>
            <a:r>
              <a:rPr lang="cs-CZ" dirty="0" smtClean="0"/>
              <a:t> : </a:t>
            </a:r>
          </a:p>
          <a:p>
            <a:pPr marL="0" indent="0">
              <a:buNone/>
            </a:pPr>
            <a:r>
              <a:rPr lang="cs-CZ" dirty="0" smtClean="0"/>
              <a:t>rudimentální pozůstatky ocasního oddílu páteře</a:t>
            </a:r>
            <a:endParaRPr lang="cs-CZ" i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16832"/>
            <a:ext cx="223224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6912"/>
            <a:ext cx="1323975" cy="34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02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http://www.google.cz/search?hl=cs&amp;q=obratle+hrudn%C3%AD&amp;bav=on.2,or.r_gc.r_pw.r_qf.&amp;</a:t>
            </a:r>
            <a:r>
              <a:rPr lang="cs-CZ" sz="800" dirty="0" smtClean="0">
                <a:hlinkClick r:id="rId2"/>
              </a:rPr>
              <a:t>bpcl=38897761&amp;biw=1366&amp;bih=651&amp;wrapid=tlif135348859215410&amp;um=1&amp;ie=UTF-8&amp;tbm=isch&amp;source=og&amp;sa=N&amp;tab=wi&amp;ei=hZqsUI78BISWswaZ74CoAg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http://www.google.cz/search?hl=cs&amp;q=obratle+bedern%C3%AD+p%C3%A1te%C5%99e&amp;bav=on.2,or.r_gc.r_pw.r_qf.&amp;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bpcl=38897761&amp;biw=1366&amp;bih=651&amp;wrapid=tlif135348908399810&amp;um=1&amp;ie=UTF-8&amp;tbm=isch&amp;source=og&amp;sa=N&amp;tab=wi&amp;ei=aJysULebHITntQaPpIHgCw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http://www.google.cz/search?hl=cs&amp;q=obratle+bedern%C3%AD+p%C3%A1te%C5%99e&amp;bav=on.2,or.r_gc.r_pw.r_qf.&amp;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bpcl=38897761&amp;biw=1366&amp;bih=651&amp;wrapid=tlif135348908399810&amp;um=1&amp;ie=UTF-8&amp;tbm=isch&amp;source=og&amp;sa=N&amp;tab=wi&amp;ei=aJysULebHITntQaPpIHgCw</a:t>
            </a:r>
            <a:endParaRPr lang="cs-CZ" sz="800" dirty="0" smtClean="0"/>
          </a:p>
          <a:p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cs&amp;q</a:t>
            </a:r>
            <a:r>
              <a:rPr lang="cs-CZ" sz="800" dirty="0"/>
              <a:t>=obratle+bedern%C3%AD+p%C3%A1te%C5%99e&amp;bav=on.2,or.r_gc.r_pw.r_qf.&amp;bpcl=38897761&amp;biw=1366&amp;bih=651&amp;wrapid=tlif135348908399810&amp;um=1&amp;ie=UTF-8&amp;tbm=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</a:t>
            </a:r>
            <a:r>
              <a:rPr lang="cs-CZ" sz="800" dirty="0" err="1"/>
              <a:t>aJysULebHITntQaPpIHgCw#um</a:t>
            </a:r>
            <a:r>
              <a:rPr lang="cs-CZ" sz="800" dirty="0"/>
              <a:t>=1&amp;hl=</a:t>
            </a:r>
            <a:r>
              <a:rPr lang="cs-CZ" sz="800" dirty="0" err="1"/>
              <a:t>cs&amp;tbm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=1&amp;q=obratle+hrudn%C3%AD&amp;oq=obratle+hrudn%C3%AD&amp;gs_l=img.12...113151.117631.0.120635.20.20.0.0.0.0.79.1066.20.20.0...0.0...1c.1.Yx8RkNEESEI&amp;bav=on.2,or.r_gc.r_pw.r_qf.&amp;</a:t>
            </a:r>
            <a:r>
              <a:rPr lang="cs-CZ" sz="800" dirty="0" smtClean="0"/>
              <a:t>fp=88a96b328560429a&amp;bpcl=38897761&amp;biw=1366&amp;bih=651</a:t>
            </a:r>
          </a:p>
          <a:p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cs&amp;q</a:t>
            </a:r>
            <a:r>
              <a:rPr lang="cs-CZ" sz="800" dirty="0"/>
              <a:t>=obratle+bedern%C3%AD+p%C3%A1te%C5%99e&amp;bav=on.2,or.r_gc.r_pw.r_qf.&amp;bpcl=38897761&amp;biw=1366&amp;bih=651&amp;wrapid=tlif135348908399810&amp;um=1&amp;ie=UTF-8&amp;tbm=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</a:t>
            </a:r>
            <a:r>
              <a:rPr lang="cs-CZ" sz="800" dirty="0" err="1"/>
              <a:t>aJysULebHITntQaPpIHgCw#um</a:t>
            </a:r>
            <a:r>
              <a:rPr lang="cs-CZ" sz="800" dirty="0"/>
              <a:t>=1&amp;hl=</a:t>
            </a:r>
            <a:r>
              <a:rPr lang="cs-CZ" sz="800" dirty="0" err="1"/>
              <a:t>cs&amp;tbm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=1&amp;q=obratle+hrudn%C3%AD&amp;oq=obratle+hrudn%C3%AD&amp;gs_l=img.12...113151.117631.0.120635.20.20.0.0.0.0.79.1066.20.20.0...0.0...1c.1.Yx8RkNEESEI&amp;bav=on.2,or.r_gc.r_pw.r_qf.&amp;</a:t>
            </a:r>
            <a:r>
              <a:rPr lang="cs-CZ" sz="800" dirty="0" smtClean="0"/>
              <a:t>fp=88a96b328560429a&amp;bpcl=38897761&amp;biw=1366&amp;bih=651</a:t>
            </a:r>
          </a:p>
          <a:p>
            <a:r>
              <a:rPr lang="cs-CZ" sz="800" dirty="0">
                <a:hlinkClick r:id="rId4"/>
              </a:rPr>
              <a:t>http://www.google.cz/search?hl=cs&amp;q=kost+k%C5%99%C3%AD%C5%BEov%C3%A1&amp;bav=on.2,or.r_gc.r_pw.r_qf.&amp;</a:t>
            </a:r>
            <a:r>
              <a:rPr lang="cs-CZ" sz="800" dirty="0" smtClean="0">
                <a:hlinkClick r:id="rId4"/>
              </a:rPr>
              <a:t>bpcl=38897761&amp;biw=1366&amp;bih=651&amp;wrapid=tlif135348932742710&amp;um=1&amp;ie=UTF-8&amp;tbm=isch&amp;source=og&amp;sa=N&amp;tab=wi&amp;ei=W52sUJ_lI4HatAa-nYCwBg</a:t>
            </a:r>
            <a:endParaRPr lang="cs-CZ" sz="800" dirty="0" smtClean="0"/>
          </a:p>
          <a:p>
            <a:r>
              <a:rPr lang="cs-CZ" sz="800" dirty="0">
                <a:hlinkClick r:id="rId4"/>
              </a:rPr>
              <a:t>http://www.google.cz/search?hl=cs&amp;q=kost+k%C5%99%C3%AD%C5%BEov%C3%A1&amp;bav=on.2,or.r_gc.r_pw.r_qf.&amp;</a:t>
            </a:r>
            <a:r>
              <a:rPr lang="cs-CZ" sz="800" dirty="0" smtClean="0">
                <a:hlinkClick r:id="rId4"/>
              </a:rPr>
              <a:t>bpcl=38897761&amp;biw=1366&amp;bih=651&amp;wrapid=tlif135348932742710&amp;um=1&amp;ie=UTF-8&amp;tbm=isch&amp;source=og&amp;sa=N&amp;tab=wi&amp;ei=W52sUJ_lI4HatAa-nYCwBg</a:t>
            </a:r>
            <a:endParaRPr lang="cs-CZ" sz="800" dirty="0" smtClean="0"/>
          </a:p>
          <a:p>
            <a:r>
              <a:rPr lang="cs-CZ" sz="800" dirty="0"/>
              <a:t>http://www.google.cz/search?hl=cs&amp;pq=obratle+hrudn%C3%AD&amp;cp=8&amp;gs_id=u&amp;xhr=t&amp;q=kostr%C4%8Dn%C3%AD+obratle&amp;bav=on.2,or.r_gc.r_pw.r_qf.&amp;</a:t>
            </a:r>
            <a:r>
              <a:rPr lang="cs-CZ" sz="800" dirty="0" smtClean="0"/>
              <a:t>bpcl=38897761&amp;biw=1366&amp;bih=651&amp;wrapid=tljp1353489980542314&amp;um=1&amp;ie=UTF-8&amp;tbm=isch&amp;source=og&amp;sa=N&amp;tab=wi&amp;ei=6p-sUOS7PMjIswbCvYHgBQ</a:t>
            </a:r>
          </a:p>
          <a:p>
            <a:r>
              <a:rPr lang="cs-CZ" sz="800" dirty="0"/>
              <a:t>http://www.google.cz/search?hl=cs&amp;pq=obratle+hrudn%C3%AD&amp;cp=8&amp;gs_id=u&amp;xhr=t&amp;q=kostr%C4%8Dn%C3%AD+obratle&amp;bav=on.2,or.r_gc.r_pw.r_qf.&amp;bpcl=38897761&amp;biw=1366&amp;bih=651&amp;wrapid=tljp1353489980542314&amp;um=1&amp;ie=UTF-8&amp;tbm=isch&amp;source=og&amp;sa=N&amp;tab=wi&amp;ei=6p-sUOS7PMjIswbCvYHgBQ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117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 obratle</vt:lpstr>
      <vt:lpstr>Hrudní obratle</vt:lpstr>
      <vt:lpstr>Bederní obratle</vt:lpstr>
      <vt:lpstr>Kost křížová</vt:lpstr>
      <vt:lpstr>Kostrční obratle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53</cp:revision>
  <dcterms:created xsi:type="dcterms:W3CDTF">2012-11-14T10:16:49Z</dcterms:created>
  <dcterms:modified xsi:type="dcterms:W3CDTF">2012-11-21T09:35:28Z</dcterms:modified>
</cp:coreProperties>
</file>