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9" r:id="rId5"/>
    <p:sldId id="270" r:id="rId6"/>
    <p:sldId id="271" r:id="rId7"/>
    <p:sldId id="272" r:id="rId8"/>
    <p:sldId id="273" r:id="rId9"/>
    <p:sldId id="27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cp=12&amp;gs_id=1a&amp;xhr=t&amp;q=stehenn%C3%AD+kost&amp;bav=on.2,or.r_gc.r_pw.r_qf.&amp;bpcl=38897761&amp;biw=1366&amp;bih=651&amp;wrapid=tljp1353500622725022&amp;um=1&amp;ie=UTF-8&amp;tbm=isch&amp;source=og&amp;sa=N&amp;tab=wi&amp;ei=fMmsUKuHPJDUsgb6yYGQAQ" TargetMode="External"/><Relationship Id="rId2" Type="http://schemas.openxmlformats.org/officeDocument/2006/relationships/hyperlink" Target="http://www.google.cz/search?num=10&amp;hl=cs&amp;site=imghp&amp;tbm=isch&amp;source=hp&amp;biw=1366&amp;bih=651&amp;q=doln%C3%AD+kon%C4%8Detina&amp;oq=doln%C3%AD+kon%C4%8Detina&amp;gs_l=img.1.0.0l3j0i24.1211.5242.0.7460.15.8.0.7.7.0.78.547.8.8.0...0.0...1ac.1.2WpfuICrZ5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search?num=10&amp;hl=cs&amp;site=imghp&amp;tbm=isch&amp;source=hp&amp;biw=1366&amp;bih=651&amp;q=n%C3%A1rtn%C3%AD+kosti&amp;oq=n%C3%A1rtn%C3%AD+kosti&amp;gs_l=img.12...1645.4372.0.6392.12.5.0.7.7.0.99.412.5.5.0...0.0...1ac.1.U_onSXm0Fic" TargetMode="External"/><Relationship Id="rId5" Type="http://schemas.openxmlformats.org/officeDocument/2006/relationships/hyperlink" Target="http://www.google.cz/search?hl=cs&amp;cp=14&amp;gs_id=1i&amp;xhr=t&amp;q=z%C3%A1n%C3%A1rtn%C3%AD+kosti&amp;bav=on.2,or.r_gc.r_pw.r_qf.&amp;bpcl=38897761&amp;biw=1366&amp;bih=651&amp;wrapid=tljp1353501252042026&amp;um=1&amp;ie=UTF-8&amp;tbm=isch&amp;source=og&amp;sa=N&amp;tab=wi&amp;ei=88usULOCGYXasgb464Fw" TargetMode="External"/><Relationship Id="rId4" Type="http://schemas.openxmlformats.org/officeDocument/2006/relationships/hyperlink" Target="http://www.google.cz/search?num=10&amp;hl=cs&amp;site=imghp&amp;tbm=isch&amp;source=hp&amp;biw=1366&amp;bih=651&amp;q=b%C3%A9rec&amp;oq=b%C3%A9rec&amp;gs_l=img.1.0.0j0i24l3.4035.5420.0.8077.5.5.0.0.0.0.93.392.5.5.0...0.0...1ac.1.wpGlpNMJc_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Dolní končetina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Kosterní soustava - kostra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5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67281"/>
          </a:xfrm>
        </p:spPr>
        <p:txBody>
          <a:bodyPr/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/>
              <a:t>p</a:t>
            </a:r>
            <a:r>
              <a:rPr lang="cs-CZ" sz="4000" dirty="0" smtClean="0"/>
              <a:t>letenec dolní končetiny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/>
              <a:t>k</a:t>
            </a:r>
            <a:r>
              <a:rPr lang="cs-CZ" sz="4000" dirty="0" smtClean="0"/>
              <a:t>ostra volné končetiny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628800"/>
            <a:ext cx="2376264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559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Pletenec Dolní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ost pánevní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 dětství je tvořena kostí sedací, kyčelní a stydkou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týkají se v jamce kyčelního kloubu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sou odděleny chrupavkou </a:t>
            </a:r>
            <a:r>
              <a:rPr lang="cs-CZ" dirty="0" smtClean="0">
                <a:sym typeface="Wingdings 3"/>
              </a:rPr>
              <a:t> osifikuje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0193" y="1628800"/>
            <a:ext cx="2548111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221088"/>
            <a:ext cx="1938536" cy="2214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7855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volné končetiny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k pletenci připojena kyčelním kloubem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8640" y="2204864"/>
            <a:ext cx="3096344" cy="4275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9834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 stehenní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nejdelší, nejsilnější  kost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obloukovitě  prohnutá dopředu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756505"/>
            <a:ext cx="1962150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284984"/>
            <a:ext cx="1872208" cy="286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3259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bérec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ost holenní  </a:t>
            </a:r>
            <a:r>
              <a:rPr lang="cs-CZ" dirty="0" smtClean="0">
                <a:sym typeface="Wingdings 3"/>
              </a:rPr>
              <a:t> směřuje k palci</a:t>
            </a:r>
          </a:p>
          <a:p>
            <a:pPr marL="0" indent="0">
              <a:buNone/>
            </a:pPr>
            <a:r>
              <a:rPr lang="cs-CZ" dirty="0">
                <a:sym typeface="Wingdings 3"/>
              </a:rPr>
              <a:t>k</a:t>
            </a:r>
            <a:r>
              <a:rPr lang="cs-CZ" dirty="0" smtClean="0">
                <a:sym typeface="Wingdings 3"/>
              </a:rPr>
              <a:t>ost lýtková     směřuje k malíku</a:t>
            </a: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924944"/>
            <a:ext cx="2448272" cy="3449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744924"/>
            <a:ext cx="116205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2127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kosti Zánártní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7 krátkých kostí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n</a:t>
            </a:r>
            <a:r>
              <a:rPr lang="cs-CZ" dirty="0" smtClean="0"/>
              <a:t>ejvětší   kost  patní </a:t>
            </a:r>
            <a:r>
              <a:rPr lang="cs-CZ" dirty="0" smtClean="0">
                <a:sym typeface="Wingdings 3"/>
              </a:rPr>
              <a:t>Achillova šlacha</a:t>
            </a:r>
          </a:p>
          <a:p>
            <a:pPr>
              <a:buFont typeface="Arial" pitchFamily="34" charset="0"/>
              <a:buChar char="•"/>
            </a:pPr>
            <a:endParaRPr lang="cs-CZ" dirty="0" smtClean="0">
              <a:sym typeface="Wingdings 3"/>
            </a:endParaRPr>
          </a:p>
          <a:p>
            <a:pPr>
              <a:buFont typeface="Arial" pitchFamily="34" charset="0"/>
              <a:buChar char="•"/>
            </a:pPr>
            <a:r>
              <a:rPr lang="cs-CZ" dirty="0">
                <a:sym typeface="Wingdings 3"/>
              </a:rPr>
              <a:t>k</a:t>
            </a:r>
            <a:r>
              <a:rPr lang="cs-CZ" dirty="0" smtClean="0">
                <a:sym typeface="Wingdings 3"/>
              </a:rPr>
              <a:t>ost hlezenní  podvrknutí, vymknutí</a:t>
            </a:r>
          </a:p>
          <a:p>
            <a:pPr>
              <a:buFont typeface="Arial" pitchFamily="34" charset="0"/>
              <a:buChar char="•"/>
            </a:pPr>
            <a:endParaRPr lang="cs-CZ" dirty="0">
              <a:sym typeface="Wingdings 3"/>
            </a:endParaRP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6974" y="1844824"/>
            <a:ext cx="192405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852936"/>
            <a:ext cx="1543050" cy="295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6350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Kosti Nártní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5 kostí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28800"/>
            <a:ext cx="2644130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437112"/>
            <a:ext cx="1944216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4406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Články prstů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5690" y="1844824"/>
            <a:ext cx="3260526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3111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>
                <a:hlinkClick r:id="rId2"/>
              </a:rPr>
              <a:t>http://www.google.cz/</a:t>
            </a:r>
            <a:r>
              <a:rPr lang="cs-CZ" sz="800" dirty="0" err="1">
                <a:hlinkClick r:id="rId2"/>
              </a:rPr>
              <a:t>search?num</a:t>
            </a:r>
            <a:r>
              <a:rPr lang="cs-CZ" sz="800" dirty="0">
                <a:hlinkClick r:id="rId2"/>
              </a:rPr>
              <a:t>=10&amp;hl=</a:t>
            </a:r>
            <a:r>
              <a:rPr lang="cs-CZ" sz="800" dirty="0" err="1">
                <a:hlinkClick r:id="rId2"/>
              </a:rPr>
              <a:t>cs&amp;site</a:t>
            </a:r>
            <a:r>
              <a:rPr lang="cs-CZ" sz="800" dirty="0">
                <a:hlinkClick r:id="rId2"/>
              </a:rPr>
              <a:t>=</a:t>
            </a:r>
            <a:r>
              <a:rPr lang="cs-CZ" sz="800" dirty="0" err="1">
                <a:hlinkClick r:id="rId2"/>
              </a:rPr>
              <a:t>imghp&amp;tbm</a:t>
            </a:r>
            <a:r>
              <a:rPr lang="cs-CZ" sz="800" dirty="0">
                <a:hlinkClick r:id="rId2"/>
              </a:rPr>
              <a:t>=</a:t>
            </a:r>
            <a:r>
              <a:rPr lang="cs-CZ" sz="800" dirty="0" err="1">
                <a:hlinkClick r:id="rId2"/>
              </a:rPr>
              <a:t>isch&amp;source</a:t>
            </a:r>
            <a:r>
              <a:rPr lang="cs-CZ" sz="800" dirty="0">
                <a:hlinkClick r:id="rId2"/>
              </a:rPr>
              <a:t>=</a:t>
            </a:r>
            <a:r>
              <a:rPr lang="cs-CZ" sz="800" dirty="0" err="1">
                <a:hlinkClick r:id="rId2"/>
              </a:rPr>
              <a:t>hp&amp;biw</a:t>
            </a:r>
            <a:r>
              <a:rPr lang="cs-CZ" sz="800" dirty="0">
                <a:hlinkClick r:id="rId2"/>
              </a:rPr>
              <a:t>=1366&amp;bih=651&amp;q=doln%C3%AD+kon%C4%8Detina&amp;oq=doln%C3%AD+kon%C4%8Detina&amp;gs_l=img.1.0.0l3j0i24.1211.5242.0.7460.15.8.0.7.7.0.78.547.8.8.0...0.0...</a:t>
            </a:r>
            <a:r>
              <a:rPr lang="cs-CZ" sz="800" dirty="0" smtClean="0">
                <a:hlinkClick r:id="rId2"/>
              </a:rPr>
              <a:t>1ac.1.2WpfuICrZ5s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http://www.google.cz/</a:t>
            </a:r>
            <a:r>
              <a:rPr lang="cs-CZ" sz="800" dirty="0" err="1"/>
              <a:t>search?num</a:t>
            </a:r>
            <a:r>
              <a:rPr lang="cs-CZ" sz="800" dirty="0"/>
              <a:t>=10&amp;hl=</a:t>
            </a:r>
            <a:r>
              <a:rPr lang="cs-CZ" sz="800" dirty="0" err="1"/>
              <a:t>cs&amp;site</a:t>
            </a:r>
            <a:r>
              <a:rPr lang="cs-CZ" sz="800" dirty="0"/>
              <a:t>=</a:t>
            </a:r>
            <a:r>
              <a:rPr lang="cs-CZ" sz="800" dirty="0" err="1"/>
              <a:t>imghp&amp;tbm</a:t>
            </a:r>
            <a:r>
              <a:rPr lang="cs-CZ" sz="800" dirty="0"/>
              <a:t>=</a:t>
            </a:r>
            <a:r>
              <a:rPr lang="cs-CZ" sz="800" dirty="0" err="1"/>
              <a:t>isch&amp;source</a:t>
            </a:r>
            <a:r>
              <a:rPr lang="cs-CZ" sz="800" dirty="0"/>
              <a:t>=</a:t>
            </a:r>
            <a:r>
              <a:rPr lang="cs-CZ" sz="800" dirty="0" err="1"/>
              <a:t>hp&amp;biw</a:t>
            </a:r>
            <a:r>
              <a:rPr lang="cs-CZ" sz="800" dirty="0"/>
              <a:t>=1366&amp;bih=651&amp;q=doln%C3%AD+kon%C4%8Detina&amp;oq=doln%C3%AD+kon%C4%8Detina&amp;gs_l=img.1.0.0l3j0i24.1211.5242.0.7460.15.8.0.7.7.0.78.547.8.8.0...0.0...1ac.1.2WpfuICrZ5s#hl=</a:t>
            </a:r>
            <a:r>
              <a:rPr lang="cs-CZ" sz="800" dirty="0" err="1"/>
              <a:t>cs&amp;site</a:t>
            </a:r>
            <a:r>
              <a:rPr lang="cs-CZ" sz="800" dirty="0"/>
              <a:t>=</a:t>
            </a:r>
            <a:r>
              <a:rPr lang="cs-CZ" sz="800" dirty="0" err="1"/>
              <a:t>imghp&amp;tbm</a:t>
            </a:r>
            <a:r>
              <a:rPr lang="cs-CZ" sz="800" dirty="0"/>
              <a:t>=</a:t>
            </a:r>
            <a:r>
              <a:rPr lang="cs-CZ" sz="800" dirty="0" err="1"/>
              <a:t>isch&amp;sa</a:t>
            </a:r>
            <a:r>
              <a:rPr lang="cs-CZ" sz="800" dirty="0"/>
              <a:t>=1&amp;q=p%C3%A1nevn%C3%AD+kost&amp;oq=p%C3%A1nevn%C3%AD+kost&amp;gs_l=img.1.0.0l2.3676.12687.0.14908.26.20.0.6.6.0.50.276.20.20.0...0.0...1c.1.qKf8yoXdBIk&amp;bav=on.2,or.r_gc.r_pw.r_qf.&amp;</a:t>
            </a:r>
            <a:r>
              <a:rPr lang="cs-CZ" sz="800" dirty="0" smtClean="0"/>
              <a:t>fp=88a96b328560429a&amp;bpcl=38897761&amp;biw=1366&amp;bih=651</a:t>
            </a:r>
          </a:p>
          <a:p>
            <a:pPr marL="0" indent="0">
              <a:buNone/>
            </a:pPr>
            <a:r>
              <a:rPr lang="cs-CZ" sz="800" dirty="0"/>
              <a:t>http://www.google.cz/</a:t>
            </a:r>
            <a:r>
              <a:rPr lang="cs-CZ" sz="800" dirty="0" err="1"/>
              <a:t>search?num</a:t>
            </a:r>
            <a:r>
              <a:rPr lang="cs-CZ" sz="800" dirty="0"/>
              <a:t>=10&amp;hl=</a:t>
            </a:r>
            <a:r>
              <a:rPr lang="cs-CZ" sz="800" dirty="0" err="1"/>
              <a:t>cs&amp;site</a:t>
            </a:r>
            <a:r>
              <a:rPr lang="cs-CZ" sz="800" dirty="0"/>
              <a:t>=</a:t>
            </a:r>
            <a:r>
              <a:rPr lang="cs-CZ" sz="800" dirty="0" err="1"/>
              <a:t>imghp&amp;tbm</a:t>
            </a:r>
            <a:r>
              <a:rPr lang="cs-CZ" sz="800" dirty="0"/>
              <a:t>=</a:t>
            </a:r>
            <a:r>
              <a:rPr lang="cs-CZ" sz="800" dirty="0" err="1"/>
              <a:t>isch&amp;source</a:t>
            </a:r>
            <a:r>
              <a:rPr lang="cs-CZ" sz="800" dirty="0"/>
              <a:t>=</a:t>
            </a:r>
            <a:r>
              <a:rPr lang="cs-CZ" sz="800" dirty="0" err="1"/>
              <a:t>hp&amp;biw</a:t>
            </a:r>
            <a:r>
              <a:rPr lang="cs-CZ" sz="800" dirty="0"/>
              <a:t>=1366&amp;bih=651&amp;q=doln%C3%AD+kon%C4%8Detina&amp;oq=doln%C3%AD+kon%C4%8Detina&amp;gs_l=img.1.0.0l3j0i24.1211.5242.0.7460.15.8.0.7.7.0.78.547.8.8.0...0.0...1ac.1.2WpfuICrZ5s#hl=</a:t>
            </a:r>
            <a:r>
              <a:rPr lang="cs-CZ" sz="800" dirty="0" err="1"/>
              <a:t>cs&amp;site</a:t>
            </a:r>
            <a:r>
              <a:rPr lang="cs-CZ" sz="800" dirty="0"/>
              <a:t>=</a:t>
            </a:r>
            <a:r>
              <a:rPr lang="cs-CZ" sz="800" dirty="0" err="1"/>
              <a:t>imghp&amp;tbm</a:t>
            </a:r>
            <a:r>
              <a:rPr lang="cs-CZ" sz="800" dirty="0"/>
              <a:t>=</a:t>
            </a:r>
            <a:r>
              <a:rPr lang="cs-CZ" sz="800" dirty="0" err="1"/>
              <a:t>isch&amp;sa</a:t>
            </a:r>
            <a:r>
              <a:rPr lang="cs-CZ" sz="800" dirty="0"/>
              <a:t>=1&amp;q=p%C3%A1nevn%C3%AD+kost&amp;oq=p%C3%A1nevn%C3%AD+kost&amp;gs_l=img.1.0.0l2.3676.12687.0.14908.26.20.0.6.6.0.50.276.20.20.0...0.0...1c.1.qKf8yoXdBIk&amp;bav=on.2,or.r_gc.r_pw.r_qf.&amp;</a:t>
            </a:r>
            <a:r>
              <a:rPr lang="cs-CZ" sz="800" dirty="0" smtClean="0"/>
              <a:t>fp=88a96b328560429a&amp;bpcl=38897761&amp;biw=1366&amp;bih=651</a:t>
            </a:r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http://www.google.cz/search?hl=cs&amp;cp=12&amp;gs_id=1a&amp;xhr=t&amp;q=stehenn%C3%AD+kost&amp;bav=on.2,or.r_gc.r_pw.r_qf.&amp;</a:t>
            </a:r>
            <a:r>
              <a:rPr lang="cs-CZ" sz="800" dirty="0" smtClean="0">
                <a:hlinkClick r:id="rId3"/>
              </a:rPr>
              <a:t>bpcl=38897761&amp;biw=1366&amp;bih=651&amp;wrapid=tljp1353500622725022&amp;um=1&amp;ie=UTF-8&amp;tbm=isch&amp;source=og&amp;sa=N&amp;tab=wi&amp;ei=fMmsUKuHPJDUsgb6yYGQAQ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http://www.google.cz/search?hl=cs&amp;cp=12&amp;gs_id=1a&amp;xhr=t&amp;q=stehenn%C3%AD+kost&amp;bav=on.2,or.r_gc.r_pw.r_qf.&amp;</a:t>
            </a:r>
            <a:r>
              <a:rPr lang="cs-CZ" sz="800" dirty="0" smtClean="0">
                <a:hlinkClick r:id="rId3"/>
              </a:rPr>
              <a:t>bpcl=38897761&amp;biw=1366&amp;bih=651&amp;wrapid=tljp1353500622725022&amp;um=1&amp;ie=UTF-8&amp;tbm=isch&amp;source=og&amp;sa=N&amp;tab=wi&amp;ei=fMmsUKuHPJDUsgb6yYGQAQ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4"/>
              </a:rPr>
              <a:t>http://www.google.cz/</a:t>
            </a:r>
            <a:r>
              <a:rPr lang="cs-CZ" sz="800" dirty="0" err="1">
                <a:hlinkClick r:id="rId4"/>
              </a:rPr>
              <a:t>search?num</a:t>
            </a:r>
            <a:r>
              <a:rPr lang="cs-CZ" sz="800" dirty="0">
                <a:hlinkClick r:id="rId4"/>
              </a:rPr>
              <a:t>=10&amp;hl=</a:t>
            </a:r>
            <a:r>
              <a:rPr lang="cs-CZ" sz="800" dirty="0" err="1">
                <a:hlinkClick r:id="rId4"/>
              </a:rPr>
              <a:t>cs&amp;site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imghp&amp;tbm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isch&amp;source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hp&amp;biw</a:t>
            </a:r>
            <a:r>
              <a:rPr lang="cs-CZ" sz="800" dirty="0">
                <a:hlinkClick r:id="rId4"/>
              </a:rPr>
              <a:t>=1366&amp;bih=651&amp;q=b%C3%A9rec&amp;oq=b%C3%A9rec&amp;gs_l=img.1.0.0j0i24l3.4035.5420.0.8077.5.5.0.0.0.0.93.392.5.5.0...0.0...</a:t>
            </a:r>
            <a:r>
              <a:rPr lang="cs-CZ" sz="800" dirty="0" smtClean="0">
                <a:hlinkClick r:id="rId4"/>
              </a:rPr>
              <a:t>1ac.1.wpGlpNMJc_0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4"/>
              </a:rPr>
              <a:t>http://www.google.cz/</a:t>
            </a:r>
            <a:r>
              <a:rPr lang="cs-CZ" sz="800" dirty="0" err="1">
                <a:hlinkClick r:id="rId4"/>
              </a:rPr>
              <a:t>search?num</a:t>
            </a:r>
            <a:r>
              <a:rPr lang="cs-CZ" sz="800" dirty="0">
                <a:hlinkClick r:id="rId4"/>
              </a:rPr>
              <a:t>=10&amp;hl=</a:t>
            </a:r>
            <a:r>
              <a:rPr lang="cs-CZ" sz="800" dirty="0" err="1">
                <a:hlinkClick r:id="rId4"/>
              </a:rPr>
              <a:t>cs&amp;site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imghp&amp;tbm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isch&amp;source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hp&amp;biw</a:t>
            </a:r>
            <a:r>
              <a:rPr lang="cs-CZ" sz="800" dirty="0">
                <a:hlinkClick r:id="rId4"/>
              </a:rPr>
              <a:t>=1366&amp;bih=651&amp;q=b%C3%A9rec&amp;oq=b%C3%A9rec&amp;gs_l=img.1.0.0j0i24l3.4035.5420.0.8077.5.5.0.0.0.0.93.392.5.5.0...0.0...</a:t>
            </a:r>
            <a:r>
              <a:rPr lang="cs-CZ" sz="800" dirty="0" smtClean="0">
                <a:hlinkClick r:id="rId4"/>
              </a:rPr>
              <a:t>1ac.1.wpGlpNMJc_0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5"/>
              </a:rPr>
              <a:t>http://www.google.cz/search?hl=cs&amp;cp=14&amp;gs_id=1i&amp;xhr=t&amp;q=z%C3%A1n%C3%A1rtn%C3%AD+kosti&amp;bav=on.2,or.r_gc.r_pw.r_qf.&amp;</a:t>
            </a:r>
            <a:r>
              <a:rPr lang="cs-CZ" sz="800" dirty="0" smtClean="0">
                <a:hlinkClick r:id="rId5"/>
              </a:rPr>
              <a:t>bpcl=38897761&amp;biw=1366&amp;bih=651&amp;wrapid=tljp1353501252042026&amp;um=1&amp;ie=UTF-8&amp;tbm=isch&amp;source=og&amp;sa=N&amp;tab=wi&amp;ei=88usULOCGYXasgb464Fw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5"/>
              </a:rPr>
              <a:t>http://www.google.cz/search?hl=cs&amp;cp=14&amp;gs_id=1i&amp;xhr=t&amp;q=z%C3%A1n%C3%A1rtn%C3%AD+kosti&amp;bav=on.2,or.r_gc.r_pw.r_qf.&amp;</a:t>
            </a:r>
            <a:r>
              <a:rPr lang="cs-CZ" sz="800" dirty="0" smtClean="0">
                <a:hlinkClick r:id="rId5"/>
              </a:rPr>
              <a:t>bpcl=38897761&amp;biw=1366&amp;bih=651&amp;wrapid=tljp1353501252042026&amp;um=1&amp;ie=UTF-8&amp;tbm=isch&amp;source=og&amp;sa=N&amp;tab=wi&amp;ei=88usULOCGYXasgb464Fw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6"/>
              </a:rPr>
              <a:t>http://www.google.cz/</a:t>
            </a:r>
            <a:r>
              <a:rPr lang="cs-CZ" sz="800" dirty="0" err="1">
                <a:hlinkClick r:id="rId6"/>
              </a:rPr>
              <a:t>search?num</a:t>
            </a:r>
            <a:r>
              <a:rPr lang="cs-CZ" sz="800" dirty="0">
                <a:hlinkClick r:id="rId6"/>
              </a:rPr>
              <a:t>=10&amp;hl=</a:t>
            </a:r>
            <a:r>
              <a:rPr lang="cs-CZ" sz="800" dirty="0" err="1">
                <a:hlinkClick r:id="rId6"/>
              </a:rPr>
              <a:t>cs&amp;site</a:t>
            </a:r>
            <a:r>
              <a:rPr lang="cs-CZ" sz="800" dirty="0">
                <a:hlinkClick r:id="rId6"/>
              </a:rPr>
              <a:t>=</a:t>
            </a:r>
            <a:r>
              <a:rPr lang="cs-CZ" sz="800" dirty="0" err="1">
                <a:hlinkClick r:id="rId6"/>
              </a:rPr>
              <a:t>imghp&amp;tbm</a:t>
            </a:r>
            <a:r>
              <a:rPr lang="cs-CZ" sz="800" dirty="0">
                <a:hlinkClick r:id="rId6"/>
              </a:rPr>
              <a:t>=</a:t>
            </a:r>
            <a:r>
              <a:rPr lang="cs-CZ" sz="800" dirty="0" err="1">
                <a:hlinkClick r:id="rId6"/>
              </a:rPr>
              <a:t>isch&amp;source</a:t>
            </a:r>
            <a:r>
              <a:rPr lang="cs-CZ" sz="800" dirty="0">
                <a:hlinkClick r:id="rId6"/>
              </a:rPr>
              <a:t>=</a:t>
            </a:r>
            <a:r>
              <a:rPr lang="cs-CZ" sz="800" dirty="0" err="1">
                <a:hlinkClick r:id="rId6"/>
              </a:rPr>
              <a:t>hp&amp;biw</a:t>
            </a:r>
            <a:r>
              <a:rPr lang="cs-CZ" sz="800" dirty="0">
                <a:hlinkClick r:id="rId6"/>
              </a:rPr>
              <a:t>=1366&amp;bih=651&amp;q=n%C3%A1rtn%C3%AD+kosti&amp;oq=n%C3%A1rtn%C3%AD+kosti&amp;gs_l=img.12...1645.4372.0.6392.12.5.0.7.7.0.99.412.5.5.0...0.0...</a:t>
            </a:r>
            <a:r>
              <a:rPr lang="cs-CZ" sz="800" dirty="0" smtClean="0">
                <a:hlinkClick r:id="rId6"/>
              </a:rPr>
              <a:t>1ac.1.U_onSXm0Fic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http://www.google.cz/</a:t>
            </a:r>
            <a:r>
              <a:rPr lang="cs-CZ" sz="800" dirty="0" err="1"/>
              <a:t>search?num</a:t>
            </a:r>
            <a:r>
              <a:rPr lang="cs-CZ" sz="800" dirty="0"/>
              <a:t>=10&amp;hl=</a:t>
            </a:r>
            <a:r>
              <a:rPr lang="cs-CZ" sz="800" dirty="0" err="1"/>
              <a:t>cs&amp;site</a:t>
            </a:r>
            <a:r>
              <a:rPr lang="cs-CZ" sz="800" dirty="0"/>
              <a:t>=</a:t>
            </a:r>
            <a:r>
              <a:rPr lang="cs-CZ" sz="800" dirty="0" err="1"/>
              <a:t>imghp&amp;tbm</a:t>
            </a:r>
            <a:r>
              <a:rPr lang="cs-CZ" sz="800" dirty="0"/>
              <a:t>=</a:t>
            </a:r>
            <a:r>
              <a:rPr lang="cs-CZ" sz="800" dirty="0" err="1"/>
              <a:t>isch&amp;source</a:t>
            </a:r>
            <a:r>
              <a:rPr lang="cs-CZ" sz="800" dirty="0"/>
              <a:t>=</a:t>
            </a:r>
            <a:r>
              <a:rPr lang="cs-CZ" sz="800" dirty="0" err="1"/>
              <a:t>hp&amp;biw</a:t>
            </a:r>
            <a:r>
              <a:rPr lang="cs-CZ" sz="800" dirty="0"/>
              <a:t>=1366&amp;bih=651&amp;q=n%C3%A1rtn%C3%AD+kosti&amp;oq=n%C3%A1rtn%C3%AD+kosti&amp;gs_l=img.12...1645.4372.0.6392.12.5.0.7.7.0.99.412.5.5.0...0.0...1ac.1.U_onSXm0Fic</a:t>
            </a:r>
          </a:p>
        </p:txBody>
      </p:sp>
    </p:spTree>
    <p:extLst>
      <p:ext uri="{BB962C8B-B14F-4D97-AF65-F5344CB8AC3E}">
        <p14:creationId xmlns:p14="http://schemas.microsoft.com/office/powerpoint/2010/main" val="316467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302</TotalTime>
  <Words>180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Dolní končetina</vt:lpstr>
      <vt:lpstr>Osnova</vt:lpstr>
      <vt:lpstr>Pletenec Dolní končetiny</vt:lpstr>
      <vt:lpstr>Kostra volné končetiny</vt:lpstr>
      <vt:lpstr>Kost stehenní</vt:lpstr>
      <vt:lpstr>bérec</vt:lpstr>
      <vt:lpstr>kosti Zánártní</vt:lpstr>
      <vt:lpstr>Kosti Nártní</vt:lpstr>
      <vt:lpstr>Články prstů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obezita</dc:title>
  <dc:creator>Kamila Černá</dc:creator>
  <cp:lastModifiedBy>Kamila Černá</cp:lastModifiedBy>
  <cp:revision>65</cp:revision>
  <dcterms:created xsi:type="dcterms:W3CDTF">2012-11-14T10:16:49Z</dcterms:created>
  <dcterms:modified xsi:type="dcterms:W3CDTF">2012-11-21T12:44:39Z</dcterms:modified>
</cp:coreProperties>
</file>