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60" r:id="rId5"/>
    <p:sldId id="261" r:id="rId6"/>
    <p:sldId id="269" r:id="rId7"/>
    <p:sldId id="270" r:id="rId8"/>
    <p:sldId id="267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67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16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28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33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99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67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1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43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35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72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1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42000">
              <a:srgbClr val="FEE7F2"/>
            </a:gs>
            <a:gs pos="81000">
              <a:srgbClr val="FFFF00"/>
            </a:gs>
            <a:gs pos="90000">
              <a:srgbClr val="C50849"/>
            </a:gs>
            <a:gs pos="93000">
              <a:srgbClr val="B43E85"/>
            </a:gs>
            <a:gs pos="100000">
              <a:srgbClr val="F8B049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BA16-6500-4AA5-BCAF-3EBCB08A9EF3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6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091255"/>
              </p:ext>
            </p:extLst>
          </p:nvPr>
        </p:nvGraphicFramePr>
        <p:xfrm>
          <a:off x="755650" y="1322388"/>
          <a:ext cx="7848600" cy="3944938"/>
        </p:xfrm>
        <a:graphic>
          <a:graphicData uri="http://schemas.openxmlformats.org/drawingml/2006/table">
            <a:tbl>
              <a:tblPr/>
              <a:tblGrid>
                <a:gridCol w="1843088"/>
                <a:gridCol w="6005512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951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Operační systémy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Windows 7 – Kancelářský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balíček – Word 2010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získávají základní informace o operačním systému Windows 7 – Kancelářský balíček MS Office-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Word 2010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4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36096" y="2492896"/>
            <a:ext cx="3538736" cy="1656184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 WORD ?</a:t>
            </a: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4968552" cy="6336704"/>
          </a:xfr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/>
              <a:t>Textový editor</a:t>
            </a:r>
          </a:p>
          <a:p>
            <a:endParaRPr lang="cs-CZ" sz="4000" dirty="0" smtClean="0"/>
          </a:p>
          <a:p>
            <a:r>
              <a:rPr lang="cs-CZ" sz="4000" dirty="0" smtClean="0"/>
              <a:t>Nejpoužívanější program na světě</a:t>
            </a:r>
          </a:p>
          <a:p>
            <a:endParaRPr lang="cs-CZ" sz="4000" dirty="0" smtClean="0"/>
          </a:p>
          <a:p>
            <a:r>
              <a:rPr lang="cs-CZ" sz="4000" dirty="0" smtClean="0"/>
              <a:t>Je program určení k psaní, editaci a grafické úpravě textu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7110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74255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2010 – hlavní stránka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5805264"/>
            <a:ext cx="6400800" cy="697632"/>
          </a:xfrm>
        </p:spPr>
        <p:txBody>
          <a:bodyPr/>
          <a:lstStyle/>
          <a:p>
            <a:r>
              <a:rPr lang="cs-CZ" dirty="0" smtClean="0"/>
              <a:t>Kancelářský balíček - WORD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47216"/>
            <a:ext cx="6768752" cy="5497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77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2010 - vkládání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332656"/>
            <a:ext cx="720080" cy="992544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7" y="1484784"/>
            <a:ext cx="832498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02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2770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Nastavení vzhledu stránky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54518"/>
            <a:ext cx="7812360" cy="4392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1619672" y="1484784"/>
            <a:ext cx="1008112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275856" y="2924944"/>
            <a:ext cx="1008112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Čárový popisek 2 3"/>
          <p:cNvSpPr/>
          <p:nvPr/>
        </p:nvSpPr>
        <p:spPr>
          <a:xfrm>
            <a:off x="5531768" y="2564904"/>
            <a:ext cx="2952328" cy="720080"/>
          </a:xfrm>
          <a:prstGeom prst="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531768" y="2728058"/>
            <a:ext cx="261712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Nastavení vzhledu stránky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25501" y="2346863"/>
            <a:ext cx="179645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Rozložení stránky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94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0808"/>
            <a:ext cx="7704856" cy="4331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55776" y="476672"/>
            <a:ext cx="42126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Ukládání dokumentu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vál 2"/>
          <p:cNvSpPr/>
          <p:nvPr/>
        </p:nvSpPr>
        <p:spPr>
          <a:xfrm>
            <a:off x="539552" y="1484784"/>
            <a:ext cx="1152128" cy="144016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29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05057"/>
            <a:ext cx="8928992" cy="502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75740" y="260648"/>
            <a:ext cx="6219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Ukládání dokumentu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260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si nyní vyzkouší otevřít </a:t>
            </a:r>
            <a:r>
              <a:rPr lang="cs-CZ" dirty="0" smtClean="0"/>
              <a:t>program Word a pracuje na pokyn vyučujícího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 závěr provedou </a:t>
            </a:r>
            <a:r>
              <a:rPr lang="cs-CZ" dirty="0" smtClean="0"/>
              <a:t>zápis a uloží si jej do složky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5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-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568952" cy="60466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Použito </a:t>
            </a:r>
            <a:r>
              <a:rPr lang="cs-CZ" sz="2000" dirty="0" smtClean="0"/>
              <a:t>vlastních zdrojů </a:t>
            </a:r>
            <a:r>
              <a:rPr lang="cs-CZ" sz="2000" dirty="0" smtClean="0"/>
              <a:t>autora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20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136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Co je  WORD ?</vt:lpstr>
      <vt:lpstr>WORD 2010 – hlavní stránka</vt:lpstr>
      <vt:lpstr>Word 2010 - vkládání</vt:lpstr>
      <vt:lpstr>Nastavení vzhledu stránky</vt:lpstr>
      <vt:lpstr>Prezentace aplikace PowerPoint</vt:lpstr>
      <vt:lpstr>Prezentace aplikace PowerPoint</vt:lpstr>
      <vt:lpstr>Procvičení</vt:lpstr>
      <vt:lpstr>Použité zdroje -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14</cp:revision>
  <dcterms:created xsi:type="dcterms:W3CDTF">2012-10-06T06:47:03Z</dcterms:created>
  <dcterms:modified xsi:type="dcterms:W3CDTF">2012-11-21T17:47:51Z</dcterms:modified>
</cp:coreProperties>
</file>