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4" r:id="rId3"/>
    <p:sldId id="276" r:id="rId4"/>
    <p:sldId id="275" r:id="rId5"/>
    <p:sldId id="260" r:id="rId6"/>
    <p:sldId id="281" r:id="rId7"/>
    <p:sldId id="279" r:id="rId8"/>
    <p:sldId id="285" r:id="rId9"/>
    <p:sldId id="286" r:id="rId10"/>
    <p:sldId id="262" r:id="rId11"/>
    <p:sldId id="287" r:id="rId12"/>
    <p:sldId id="268" r:id="rId13"/>
    <p:sldId id="261" r:id="rId14"/>
    <p:sldId id="272" r:id="rId15"/>
    <p:sldId id="259" r:id="rId16"/>
    <p:sldId id="258" r:id="rId17"/>
    <p:sldId id="266" r:id="rId18"/>
    <p:sldId id="278" r:id="rId19"/>
    <p:sldId id="28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>
        <p:scale>
          <a:sx n="73" d="100"/>
          <a:sy n="73" d="100"/>
        </p:scale>
        <p:origin x="-1076" y="-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AE709D-9A87-47BE-BD79-6722D32D34C8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387D6-F3C7-45CD-A1A3-20DEFD283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82462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85903-EB95-40DE-855D-2BF7B536E627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0E77F-3B42-4927-9CEE-5B94FEE7F2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07654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272E0-2B22-4FA4-B4BD-17F3C8E3C90D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9FA71-87A2-4919-A3BD-D7AEF4BB1CB1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7318-20AE-40E8-9F31-23CB64F05ACA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EEAB-AAEF-4037-B618-A6739621E87A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25EA-7FEF-4009-8F54-7A23C3FDA339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BB31-4AFC-4ED4-BE2D-3B7C89CCA890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B1E0-AA37-4B55-A43F-B50B51844390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16EAB-A65C-4288-A434-4C1A49A4FCA7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B18C-31E2-4511-A91C-54E57F0581E1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8941-B1D3-4F4D-BA04-4C237F370224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B238-FA29-4295-BAFC-1436C8DD1C16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12FD5-6C7E-4F95-A3F0-44420BACA930}" type="datetime1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957532"/>
          </a:xfrm>
        </p:spPr>
        <p:txBody>
          <a:bodyPr>
            <a:noAutofit/>
          </a:bodyPr>
          <a:lstStyle/>
          <a:p>
            <a:pPr algn="l"/>
            <a:r>
              <a:rPr lang="cs-CZ" sz="1800" b="1" dirty="0" smtClean="0"/>
              <a:t>Název školy</a:t>
            </a:r>
            <a:r>
              <a:rPr lang="cs-CZ" sz="1800" dirty="0" smtClean="0"/>
              <a:t>: Základní škola Chomutov, Písečná 5144</a:t>
            </a:r>
            <a:br>
              <a:rPr lang="cs-CZ" sz="1800" dirty="0" smtClean="0"/>
            </a:br>
            <a:r>
              <a:rPr lang="cs-CZ" sz="1800" b="1" dirty="0" smtClean="0"/>
              <a:t>Název materiálu</a:t>
            </a:r>
            <a:r>
              <a:rPr lang="cs-CZ" sz="1800" dirty="0" smtClean="0"/>
              <a:t>: VY_22_INOVACE_01_San_Francisco_zh1</a:t>
            </a:r>
            <a:br>
              <a:rPr lang="cs-CZ" sz="1800" dirty="0" smtClean="0"/>
            </a:br>
            <a:r>
              <a:rPr lang="cs-CZ" sz="1800" b="1" dirty="0" smtClean="0"/>
              <a:t>Číslo projektu</a:t>
            </a:r>
            <a:r>
              <a:rPr lang="cs-CZ" sz="1800" dirty="0" smtClean="0"/>
              <a:t>: CZ 1.07/1.4.00/21.3355</a:t>
            </a:r>
            <a:br>
              <a:rPr lang="cs-CZ" sz="1800" dirty="0" smtClean="0"/>
            </a:br>
            <a:r>
              <a:rPr lang="cs-CZ" sz="1800" b="1" dirty="0" smtClean="0"/>
              <a:t>Autor</a:t>
            </a:r>
            <a:r>
              <a:rPr lang="cs-CZ" sz="1800" dirty="0" smtClean="0"/>
              <a:t>: Mgr. Zdena Hanušová</a:t>
            </a:r>
            <a:br>
              <a:rPr lang="cs-CZ" sz="1800" dirty="0" smtClean="0"/>
            </a:br>
            <a:r>
              <a:rPr lang="cs-CZ" sz="1800" b="1" dirty="0" smtClean="0"/>
              <a:t>Datum tvorby</a:t>
            </a:r>
            <a:r>
              <a:rPr lang="cs-CZ" sz="1800" dirty="0" smtClean="0"/>
              <a:t>: 01.07.2012</a:t>
            </a:r>
            <a:br>
              <a:rPr lang="cs-CZ" sz="1800" dirty="0" smtClean="0"/>
            </a:br>
            <a:r>
              <a:rPr lang="cs-CZ" sz="1800" b="1" dirty="0" smtClean="0"/>
              <a:t>Cílový ročník</a:t>
            </a:r>
            <a:r>
              <a:rPr lang="cs-CZ" sz="1800" dirty="0" smtClean="0"/>
              <a:t>: 2.stupeň ZŠ</a:t>
            </a:r>
            <a:br>
              <a:rPr lang="cs-CZ" sz="1800" dirty="0" smtClean="0"/>
            </a:br>
            <a:r>
              <a:rPr lang="cs-CZ" sz="1800" b="1" dirty="0" smtClean="0"/>
              <a:t>Vzdělávací oblast/obor/okruh</a:t>
            </a:r>
            <a:r>
              <a:rPr lang="cs-CZ" sz="1800" dirty="0" smtClean="0"/>
              <a:t>: Anglický jazyk</a:t>
            </a:r>
            <a:br>
              <a:rPr lang="cs-CZ" sz="1800" dirty="0" smtClean="0"/>
            </a:br>
            <a:r>
              <a:rPr lang="cs-CZ" sz="1800" b="1" dirty="0" smtClean="0"/>
              <a:t>Klíčové slovo</a:t>
            </a:r>
            <a:r>
              <a:rPr lang="cs-CZ" sz="1800" dirty="0" smtClean="0"/>
              <a:t>: San Francisco, </a:t>
            </a:r>
            <a:r>
              <a:rPr lang="cs-CZ" sz="1800" dirty="0" err="1" smtClean="0"/>
              <a:t>Golden</a:t>
            </a:r>
            <a:r>
              <a:rPr lang="cs-CZ" sz="1800" dirty="0" smtClean="0"/>
              <a:t> </a:t>
            </a:r>
            <a:r>
              <a:rPr lang="cs-CZ" sz="1800" dirty="0" err="1" smtClean="0"/>
              <a:t>Gate</a:t>
            </a:r>
            <a:r>
              <a:rPr lang="cs-CZ" sz="1800" dirty="0" smtClean="0"/>
              <a:t>, </a:t>
            </a:r>
            <a:r>
              <a:rPr lang="cs-CZ" sz="1800" dirty="0" err="1" smtClean="0"/>
              <a:t>Pier</a:t>
            </a:r>
            <a:r>
              <a:rPr lang="cs-CZ" sz="1800" dirty="0" smtClean="0"/>
              <a:t> 39, </a:t>
            </a:r>
            <a:r>
              <a:rPr lang="cs-CZ" sz="1800" dirty="0" err="1" smtClean="0"/>
              <a:t>town</a:t>
            </a:r>
            <a:r>
              <a:rPr lang="cs-CZ" sz="1800" dirty="0" smtClean="0"/>
              <a:t>.</a:t>
            </a:r>
            <a:br>
              <a:rPr lang="cs-CZ" sz="1800" dirty="0" smtClean="0"/>
            </a:br>
            <a:r>
              <a:rPr lang="cs-CZ" sz="1800" b="1" dirty="0" smtClean="0"/>
              <a:t>Anotace</a:t>
            </a:r>
            <a:r>
              <a:rPr lang="cs-CZ" sz="1800" dirty="0" smtClean="0"/>
              <a:t>: Seznámení s městem 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prostřednictvím fotografií a krátkých textů.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5786454"/>
            <a:ext cx="4143404" cy="357190"/>
          </a:xfrm>
        </p:spPr>
        <p:txBody>
          <a:bodyPr>
            <a:normAutofit fontScale="25000" lnSpcReduction="20000"/>
          </a:bodyPr>
          <a:lstStyle/>
          <a:p>
            <a:r>
              <a:rPr lang="cs-CZ" i="1" dirty="0" smtClean="0"/>
              <a:t>Autorem materiálu a všech jeho částí,není-li uvedeno jinak, je </a:t>
            </a:r>
            <a:r>
              <a:rPr lang="cs-CZ" i="1" smtClean="0"/>
              <a:t>Mgr. Zdena </a:t>
            </a:r>
            <a:r>
              <a:rPr lang="cs-CZ" i="1" dirty="0" smtClean="0"/>
              <a:t>Hanušová.</a:t>
            </a:r>
            <a:endParaRPr lang="cs-CZ" dirty="0" smtClean="0"/>
          </a:p>
          <a:p>
            <a:r>
              <a:rPr lang="cs-CZ" i="1" dirty="0" smtClean="0"/>
              <a:t>Financováno z ESF a státního rozpočtu ČR.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5715016"/>
            <a:ext cx="2735263" cy="530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San </a:t>
            </a:r>
            <a:r>
              <a:rPr lang="cs-CZ" sz="2800" dirty="0" err="1" smtClean="0"/>
              <a:t>Francisco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San </a:t>
            </a:r>
            <a:r>
              <a:rPr lang="cs-CZ" sz="2800" dirty="0" err="1" smtClean="0"/>
              <a:t>Francisco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one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most </a:t>
            </a:r>
            <a:r>
              <a:rPr lang="cs-CZ" sz="2800" dirty="0" err="1" smtClean="0"/>
              <a:t>beautiful</a:t>
            </a:r>
            <a:r>
              <a:rPr lang="cs-CZ" sz="2800" dirty="0" smtClean="0"/>
              <a:t> </a:t>
            </a:r>
            <a:r>
              <a:rPr lang="cs-CZ" sz="2800" dirty="0" err="1" smtClean="0"/>
              <a:t>cities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world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street</a:t>
            </a:r>
            <a:r>
              <a:rPr lang="cs-CZ" sz="2800" dirty="0" smtClean="0"/>
              <a:t> in San </a:t>
            </a:r>
            <a:r>
              <a:rPr lang="cs-CZ" sz="2800" dirty="0" err="1" smtClean="0"/>
              <a:t>Francisco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building</a:t>
            </a:r>
            <a:r>
              <a:rPr lang="cs-CZ" sz="2800" dirty="0" smtClean="0"/>
              <a:t> </a:t>
            </a:r>
            <a:r>
              <a:rPr lang="cs-CZ" sz="2800" dirty="0" err="1" smtClean="0"/>
              <a:t>which</a:t>
            </a:r>
            <a:r>
              <a:rPr lang="cs-CZ" sz="2800" dirty="0" smtClean="0"/>
              <a:t> </a:t>
            </a:r>
            <a:r>
              <a:rPr lang="cs-CZ" sz="2800" dirty="0" err="1" smtClean="0"/>
              <a:t>stands</a:t>
            </a:r>
            <a:r>
              <a:rPr lang="cs-CZ" sz="2800" dirty="0" smtClean="0"/>
              <a:t> </a:t>
            </a:r>
            <a:r>
              <a:rPr lang="cs-CZ" sz="2800" dirty="0" err="1" smtClean="0"/>
              <a:t>out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Transamerica</a:t>
            </a:r>
            <a:r>
              <a:rPr lang="cs-CZ" sz="2800" dirty="0" smtClean="0"/>
              <a:t> Pyramid.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tallest</a:t>
            </a:r>
            <a:r>
              <a:rPr lang="cs-CZ" sz="2800" dirty="0" smtClean="0"/>
              <a:t> </a:t>
            </a:r>
            <a:r>
              <a:rPr lang="cs-CZ" sz="2800" dirty="0" err="1" smtClean="0"/>
              <a:t>building</a:t>
            </a:r>
            <a:r>
              <a:rPr lang="cs-CZ" sz="2800" dirty="0" smtClean="0"/>
              <a:t> </a:t>
            </a:r>
            <a:r>
              <a:rPr lang="cs-CZ" sz="2800" dirty="0" err="1" smtClean="0"/>
              <a:t>rising</a:t>
            </a:r>
            <a:r>
              <a:rPr lang="cs-CZ" sz="2800" dirty="0" smtClean="0"/>
              <a:t> 853 </a:t>
            </a:r>
            <a:r>
              <a:rPr lang="cs-CZ" sz="2800" dirty="0" err="1" smtClean="0"/>
              <a:t>feet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Financial</a:t>
            </a:r>
            <a:r>
              <a:rPr lang="cs-CZ" sz="2800" dirty="0" smtClean="0"/>
              <a:t> </a:t>
            </a:r>
            <a:r>
              <a:rPr lang="cs-CZ" sz="2800" dirty="0" err="1" smtClean="0"/>
              <a:t>District</a:t>
            </a:r>
            <a:r>
              <a:rPr lang="cs-CZ" sz="2800" dirty="0" smtClean="0"/>
              <a:t> – </a:t>
            </a:r>
            <a:r>
              <a:rPr lang="cs-CZ" sz="2800" dirty="0" err="1" smtClean="0"/>
              <a:t>Wall</a:t>
            </a:r>
            <a:r>
              <a:rPr lang="cs-CZ" sz="2800" dirty="0" smtClean="0"/>
              <a:t> </a:t>
            </a:r>
            <a:r>
              <a:rPr lang="cs-CZ" sz="2800" dirty="0" err="1" smtClean="0"/>
              <a:t>Street</a:t>
            </a:r>
            <a:r>
              <a:rPr lang="cs-CZ" sz="2800" dirty="0" smtClean="0"/>
              <a:t> </a:t>
            </a:r>
            <a:r>
              <a:rPr lang="cs-CZ" sz="2800" dirty="0" err="1" smtClean="0"/>
              <a:t>West</a:t>
            </a:r>
            <a:r>
              <a:rPr lang="cs-CZ" sz="2800" dirty="0" smtClean="0"/>
              <a:t>. 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modern</a:t>
            </a:r>
            <a:r>
              <a:rPr lang="cs-CZ" sz="2800" dirty="0" smtClean="0"/>
              <a:t> </a:t>
            </a:r>
            <a:r>
              <a:rPr lang="cs-CZ" sz="2800" dirty="0" err="1" smtClean="0"/>
              <a:t>buildings</a:t>
            </a:r>
            <a:r>
              <a:rPr lang="cs-CZ" sz="2800" dirty="0" smtClean="0"/>
              <a:t> </a:t>
            </a:r>
            <a:r>
              <a:rPr lang="cs-CZ" sz="2800" dirty="0" err="1" smtClean="0"/>
              <a:t>contrasted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older</a:t>
            </a:r>
            <a:r>
              <a:rPr lang="cs-CZ" sz="2800" dirty="0" smtClean="0"/>
              <a:t> </a:t>
            </a:r>
            <a:r>
              <a:rPr lang="cs-CZ" sz="2800" dirty="0" err="1" smtClean="0"/>
              <a:t>buildings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1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Golden</a:t>
            </a:r>
            <a:r>
              <a:rPr lang="cs-CZ" sz="2800" dirty="0" smtClean="0"/>
              <a:t> </a:t>
            </a:r>
            <a:r>
              <a:rPr lang="cs-CZ" sz="2800" dirty="0" err="1" smtClean="0"/>
              <a:t>Gate</a:t>
            </a:r>
            <a:r>
              <a:rPr lang="cs-CZ" sz="2800" dirty="0" smtClean="0"/>
              <a:t> </a:t>
            </a:r>
            <a:r>
              <a:rPr lang="cs-CZ" sz="2800" dirty="0" err="1" smtClean="0"/>
              <a:t>Bridge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Golden</a:t>
            </a:r>
            <a:r>
              <a:rPr lang="cs-CZ" sz="2800" dirty="0" smtClean="0"/>
              <a:t> </a:t>
            </a:r>
            <a:r>
              <a:rPr lang="cs-CZ" sz="2800" dirty="0" err="1" smtClean="0"/>
              <a:t>Gate</a:t>
            </a:r>
            <a:r>
              <a:rPr lang="cs-CZ" sz="2800" dirty="0" smtClean="0"/>
              <a:t> </a:t>
            </a:r>
            <a:r>
              <a:rPr lang="cs-CZ" sz="2800" dirty="0" err="1" smtClean="0"/>
              <a:t>Bridge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symbol </a:t>
            </a:r>
            <a:r>
              <a:rPr lang="cs-CZ" sz="2800" dirty="0" err="1" smtClean="0"/>
              <a:t>of</a:t>
            </a:r>
            <a:r>
              <a:rPr lang="cs-CZ" sz="2800" dirty="0" smtClean="0"/>
              <a:t> San </a:t>
            </a:r>
            <a:r>
              <a:rPr lang="cs-CZ" sz="2800" dirty="0" err="1" smtClean="0"/>
              <a:t>Francisco</a:t>
            </a:r>
            <a:r>
              <a:rPr lang="cs-CZ" sz="2800" dirty="0" smtClean="0"/>
              <a:t>. 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Pier</a:t>
            </a:r>
            <a:r>
              <a:rPr lang="cs-CZ" sz="2800" dirty="0" smtClean="0"/>
              <a:t> 39.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Shopping</a:t>
            </a:r>
            <a:r>
              <a:rPr lang="cs-CZ" sz="2800" dirty="0" smtClean="0"/>
              <a:t> </a:t>
            </a:r>
            <a:r>
              <a:rPr lang="cs-CZ" sz="2800" dirty="0" err="1" smtClean="0"/>
              <a:t>or</a:t>
            </a:r>
            <a:r>
              <a:rPr lang="cs-CZ" sz="2800" dirty="0" smtClean="0"/>
              <a:t> </a:t>
            </a:r>
            <a:r>
              <a:rPr lang="cs-CZ" sz="2800" dirty="0" err="1" smtClean="0"/>
              <a:t>eating</a:t>
            </a:r>
            <a:r>
              <a:rPr lang="cs-CZ" sz="2800" dirty="0" smtClean="0"/>
              <a:t> </a:t>
            </a:r>
            <a:r>
              <a:rPr lang="cs-CZ" sz="2800" dirty="0" err="1" smtClean="0"/>
              <a:t>experience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be</a:t>
            </a:r>
            <a:r>
              <a:rPr lang="cs-CZ" sz="2800" dirty="0" smtClean="0"/>
              <a:t> </a:t>
            </a:r>
            <a:r>
              <a:rPr lang="cs-CZ" sz="2800" dirty="0" err="1" smtClean="0"/>
              <a:t>found</a:t>
            </a:r>
            <a:r>
              <a:rPr lang="cs-CZ" sz="2800" dirty="0" smtClean="0"/>
              <a:t> in </a:t>
            </a:r>
            <a:r>
              <a:rPr lang="cs-CZ" sz="2800" dirty="0" err="1" smtClean="0"/>
              <a:t>Pier</a:t>
            </a:r>
            <a:r>
              <a:rPr lang="cs-CZ" sz="2800" dirty="0" smtClean="0"/>
              <a:t> 39.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Alcatraz. In 1934 Alcatraz </a:t>
            </a:r>
            <a:r>
              <a:rPr lang="cs-CZ" sz="2800" dirty="0" err="1" smtClean="0"/>
              <a:t>become</a:t>
            </a:r>
            <a:r>
              <a:rPr lang="cs-CZ" sz="2800" dirty="0" smtClean="0"/>
              <a:t> </a:t>
            </a:r>
            <a:r>
              <a:rPr lang="en-US" sz="2800" dirty="0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prison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members</a:t>
            </a:r>
            <a:r>
              <a:rPr lang="cs-CZ" sz="2800" dirty="0" smtClean="0"/>
              <a:t> </a:t>
            </a:r>
            <a:r>
              <a:rPr lang="cs-CZ" sz="2800" dirty="0" err="1" smtClean="0"/>
              <a:t>or</a:t>
            </a:r>
            <a:r>
              <a:rPr lang="cs-CZ" sz="2800" dirty="0" smtClean="0"/>
              <a:t> </a:t>
            </a:r>
            <a:r>
              <a:rPr lang="cs-CZ" sz="2800" dirty="0" err="1" smtClean="0"/>
              <a:t>organized</a:t>
            </a:r>
            <a:r>
              <a:rPr lang="cs-CZ" sz="2800" dirty="0" smtClean="0"/>
              <a:t> </a:t>
            </a:r>
            <a:r>
              <a:rPr lang="cs-CZ" sz="2800" dirty="0" err="1" smtClean="0"/>
              <a:t>crime</a:t>
            </a:r>
            <a:r>
              <a:rPr lang="cs-CZ" sz="2800" dirty="0" smtClean="0"/>
              <a:t>. </a:t>
            </a:r>
            <a:r>
              <a:rPr lang="cs-CZ" sz="2800" dirty="0" err="1" smtClean="0"/>
              <a:t>Famous</a:t>
            </a:r>
            <a:r>
              <a:rPr lang="cs-CZ" sz="2800" dirty="0" smtClean="0"/>
              <a:t> island resident has </a:t>
            </a:r>
            <a:r>
              <a:rPr lang="en-US" sz="2800" dirty="0" smtClean="0"/>
              <a:t>included</a:t>
            </a:r>
            <a:r>
              <a:rPr lang="cs-CZ" sz="2800" dirty="0" smtClean="0"/>
              <a:t> </a:t>
            </a:r>
            <a:r>
              <a:rPr lang="cs-CZ" sz="2800" dirty="0" err="1" smtClean="0"/>
              <a:t>Al</a:t>
            </a:r>
            <a:r>
              <a:rPr lang="cs-CZ" sz="2800" dirty="0" smtClean="0"/>
              <a:t> </a:t>
            </a:r>
            <a:r>
              <a:rPr lang="cs-CZ" sz="2800" dirty="0" err="1" smtClean="0"/>
              <a:t>Capone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A model </a:t>
            </a:r>
            <a:r>
              <a:rPr lang="cs-CZ" sz="2800" dirty="0" err="1" smtClean="0"/>
              <a:t>of</a:t>
            </a:r>
            <a:r>
              <a:rPr lang="cs-CZ" sz="2800" dirty="0" smtClean="0"/>
              <a:t> Alcatraz.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Palace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Fine </a:t>
            </a:r>
            <a:r>
              <a:rPr lang="cs-CZ" sz="2800" dirty="0" err="1" smtClean="0"/>
              <a:t>Arts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science museum.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Vaillancourt</a:t>
            </a:r>
            <a:r>
              <a:rPr lang="cs-CZ" sz="2800" dirty="0" smtClean="0"/>
              <a:t> </a:t>
            </a:r>
            <a:r>
              <a:rPr lang="cs-CZ" sz="2800" dirty="0" err="1" smtClean="0"/>
              <a:t>Fountain</a:t>
            </a:r>
            <a:r>
              <a:rPr lang="cs-CZ" sz="2800" dirty="0" smtClean="0"/>
              <a:t>. </a:t>
            </a:r>
            <a:r>
              <a:rPr lang="cs-CZ" sz="2800" dirty="0" err="1" smtClean="0"/>
              <a:t>Visitors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walk</a:t>
            </a:r>
            <a:r>
              <a:rPr lang="cs-CZ" sz="2800" dirty="0" smtClean="0"/>
              <a:t> </a:t>
            </a:r>
            <a:r>
              <a:rPr lang="cs-CZ" sz="2800" dirty="0" err="1" smtClean="0"/>
              <a:t>through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stones</a:t>
            </a:r>
            <a:r>
              <a:rPr lang="cs-CZ" sz="2800" dirty="0" smtClean="0"/>
              <a:t> </a:t>
            </a:r>
            <a:r>
              <a:rPr lang="cs-CZ" sz="2800" dirty="0" err="1" smtClean="0"/>
              <a:t>without</a:t>
            </a:r>
            <a:r>
              <a:rPr lang="cs-CZ" sz="2800" dirty="0" smtClean="0"/>
              <a:t> </a:t>
            </a:r>
            <a:r>
              <a:rPr lang="cs-CZ" sz="2800" dirty="0" err="1" smtClean="0"/>
              <a:t>getting</a:t>
            </a:r>
            <a:r>
              <a:rPr lang="cs-CZ" sz="2800" dirty="0" smtClean="0"/>
              <a:t> </a:t>
            </a:r>
            <a:r>
              <a:rPr lang="cs-CZ" sz="2800" dirty="0" err="1" smtClean="0"/>
              <a:t>wet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Cable</a:t>
            </a:r>
            <a:r>
              <a:rPr lang="cs-CZ" sz="2800" dirty="0" smtClean="0"/>
              <a:t> car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introduced</a:t>
            </a:r>
            <a:r>
              <a:rPr lang="cs-CZ" sz="2800" dirty="0" smtClean="0"/>
              <a:t> to San Francisco </a:t>
            </a:r>
            <a:r>
              <a:rPr lang="cs-CZ" sz="2800" dirty="0" smtClean="0"/>
              <a:t>in </a:t>
            </a:r>
            <a:r>
              <a:rPr lang="cs-CZ" sz="2800" dirty="0" smtClean="0"/>
              <a:t>August 1873. 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Another</a:t>
            </a:r>
            <a:r>
              <a:rPr lang="cs-CZ" sz="2800" dirty="0" smtClean="0"/>
              <a:t> </a:t>
            </a:r>
            <a:r>
              <a:rPr lang="cs-CZ" sz="2800" dirty="0" err="1" smtClean="0"/>
              <a:t>view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cable</a:t>
            </a:r>
            <a:r>
              <a:rPr lang="cs-CZ" sz="2800" dirty="0" smtClean="0"/>
              <a:t> car.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San </a:t>
            </a:r>
            <a:r>
              <a:rPr lang="cs-CZ" sz="2800" dirty="0" err="1" smtClean="0"/>
              <a:t>Francisco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night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(2012 – 07 – 01)</a:t>
            </a:r>
          </a:p>
          <a:p>
            <a:r>
              <a:rPr lang="cs-CZ" sz="2800" dirty="0" smtClean="0"/>
              <a:t>Zdroje : vlastní archiv autorky.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127</TotalTime>
  <Words>199</Words>
  <Application>Microsoft Office PowerPoint</Application>
  <PresentationFormat>Předvádění na obrazovce (4:3)</PresentationFormat>
  <Paragraphs>22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Název školy: Základní škola Chomutov, Písečná 5144 Název materiálu: VY_22_INOVACE_01_San_Francisco_zh1 Číslo projektu: CZ 1.07/1.4.00/21.3355 Autor: Mgr. Zdena Hanušová Datum tvorby: 01.07.2012 Cílový ročník: 2.stupeň ZŠ Vzdělávací oblast/obor/okruh: Anglický jazyk Klíčové slovo: San Francisco, Golden Gate, Pier 39, town. Anotace: Seznámení s městem San Francisco prostřednictvím fotografií a krátkých textů.  </vt:lpstr>
      <vt:lpstr>San Francisco.</vt:lpstr>
      <vt:lpstr>San Francisco is one of the most beautiful cities in the world.</vt:lpstr>
      <vt:lpstr>The street in San Francisco.</vt:lpstr>
      <vt:lpstr>The building which stands out is Transamerica Pyramid. It is the tallest building rising 853 feet.</vt:lpstr>
      <vt:lpstr>Financial District – Wall Street West. </vt:lpstr>
      <vt:lpstr>The modern buildings contrasted with an older buildings.</vt:lpstr>
      <vt:lpstr>The Golden Gate Bridge.</vt:lpstr>
      <vt:lpstr>The Golden Gate Bridge is the symbol of San Francisco. </vt:lpstr>
      <vt:lpstr>Pier 39.</vt:lpstr>
      <vt:lpstr>Shopping or eating experience can be found in Pier 39.</vt:lpstr>
      <vt:lpstr>Alcatraz. In 1934 Alcatraz become the prison for members or organized crime. Famous island resident has included Al Capone.</vt:lpstr>
      <vt:lpstr>A model of Alcatraz.</vt:lpstr>
      <vt:lpstr>The Palace of Fine Arts is a science museum.</vt:lpstr>
      <vt:lpstr>Vaillancourt Fountain. Visitors can walk through the stones without getting wet.</vt:lpstr>
      <vt:lpstr>Cable car was introduced to San Francisco in August 1873. </vt:lpstr>
      <vt:lpstr>Another view of the cable car.</vt:lpstr>
      <vt:lpstr>San Francisco in the night.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VY__22_INOVACE_01_New York_America Museum of Natural History_zh_01 </dc:title>
  <dc:creator>Losan</dc:creator>
  <cp:lastModifiedBy>Dana</cp:lastModifiedBy>
  <cp:revision>22</cp:revision>
  <dcterms:created xsi:type="dcterms:W3CDTF">2012-07-12T09:50:01Z</dcterms:created>
  <dcterms:modified xsi:type="dcterms:W3CDTF">2012-11-22T16:20:34Z</dcterms:modified>
</cp:coreProperties>
</file>