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9"/>
  </p:notesMasterIdLst>
  <p:handoutMasterIdLst>
    <p:handoutMasterId r:id="rId20"/>
  </p:handoutMasterIdLst>
  <p:sldIdLst>
    <p:sldId id="256" r:id="rId2"/>
    <p:sldId id="268" r:id="rId3"/>
    <p:sldId id="277" r:id="rId4"/>
    <p:sldId id="273" r:id="rId5"/>
    <p:sldId id="259" r:id="rId6"/>
    <p:sldId id="262" r:id="rId7"/>
    <p:sldId id="258" r:id="rId8"/>
    <p:sldId id="260" r:id="rId9"/>
    <p:sldId id="265" r:id="rId10"/>
    <p:sldId id="266" r:id="rId11"/>
    <p:sldId id="274" r:id="rId12"/>
    <p:sldId id="275" r:id="rId13"/>
    <p:sldId id="267" r:id="rId14"/>
    <p:sldId id="276" r:id="rId15"/>
    <p:sldId id="269" r:id="rId16"/>
    <p:sldId id="270" r:id="rId17"/>
    <p:sldId id="278" r:id="rId1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9295" autoAdjust="0"/>
  </p:normalViewPr>
  <p:slideViewPr>
    <p:cSldViewPr>
      <p:cViewPr>
        <p:scale>
          <a:sx n="99" d="100"/>
          <a:sy n="99" d="100"/>
        </p:scale>
        <p:origin x="-1134" y="-3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FAE709D-9A87-47BE-BD79-6722D32D34C8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5E387D6-F3C7-45CD-A1A3-20DEFD283D98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80789131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B85903-EB95-40DE-855D-2BF7B536E627}" type="datetimeFigureOut">
              <a:rPr lang="cs-CZ" smtClean="0"/>
              <a:pPr/>
              <a:t>13.11.2012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40E77F-3B42-4927-9CEE-5B94FEE7F26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7577696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A272E0-2B22-4FA4-B4BD-17F3C8E3C90D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F69FA71-87A2-4919-A3BD-D7AEF4BB1CB1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457318-20AE-40E8-9F31-23CB64F05ACA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22EEAB-AAEF-4037-B618-A6739621E87A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9725EA-7FEF-4009-8F54-7A23C3FDA339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ABBB31-4AFC-4ED4-BE2D-3B7C89CCA890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6B1E0-AA37-4B55-A43F-B50B51844390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F16EAB-A65C-4288-A434-4C1A49A4FCA7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AFB18C-31E2-4511-A91C-54E57F0581E1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578941-B1D3-4F4D-BA04-4C237F370224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40B238-FA29-4295-BAFC-1436C8DD1C16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C12FD5-6C7E-4F95-A3F0-44420BACA930}" type="datetime1">
              <a:rPr lang="cs-CZ" smtClean="0"/>
              <a:pPr/>
              <a:t>13.11.2012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F65772-A6C9-4B25-B863-975A9911048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642919"/>
            <a:ext cx="7772400" cy="2957532"/>
          </a:xfrm>
        </p:spPr>
        <p:txBody>
          <a:bodyPr>
            <a:noAutofit/>
          </a:bodyPr>
          <a:lstStyle/>
          <a:p>
            <a:pPr algn="l"/>
            <a:r>
              <a:rPr lang="cs-CZ" sz="1800" b="1" dirty="0" smtClean="0"/>
              <a:t>Název školy</a:t>
            </a:r>
            <a:r>
              <a:rPr lang="cs-CZ" sz="1800" dirty="0" smtClean="0"/>
              <a:t>: Základní škola Chomutov, Písečná 5144</a:t>
            </a:r>
            <a:br>
              <a:rPr lang="cs-CZ" sz="1800" dirty="0" smtClean="0"/>
            </a:br>
            <a:r>
              <a:rPr lang="cs-CZ" sz="1800" b="1" dirty="0" smtClean="0"/>
              <a:t>Název materiálu</a:t>
            </a:r>
            <a:r>
              <a:rPr lang="cs-CZ" sz="1800" dirty="0" smtClean="0"/>
              <a:t>: </a:t>
            </a:r>
            <a:r>
              <a:rPr lang="cs-CZ" sz="1800" dirty="0" smtClean="0"/>
              <a:t>VY_22_INOVACE_04_Las </a:t>
            </a:r>
            <a:r>
              <a:rPr lang="cs-CZ" sz="1800" dirty="0" smtClean="0"/>
              <a:t>Vegas_zh1</a:t>
            </a:r>
            <a:br>
              <a:rPr lang="cs-CZ" sz="1800" dirty="0" smtClean="0"/>
            </a:br>
            <a:r>
              <a:rPr lang="cs-CZ" sz="1800" b="1" dirty="0" smtClean="0"/>
              <a:t>Číslo projektu</a:t>
            </a:r>
            <a:r>
              <a:rPr lang="cs-CZ" sz="1800" dirty="0" smtClean="0"/>
              <a:t>: CZ 1.07/1.4.00/21.3355</a:t>
            </a:r>
            <a:br>
              <a:rPr lang="cs-CZ" sz="1800" dirty="0" smtClean="0"/>
            </a:br>
            <a:r>
              <a:rPr lang="cs-CZ" sz="1800" b="1" dirty="0" smtClean="0"/>
              <a:t>Autor</a:t>
            </a:r>
            <a:r>
              <a:rPr lang="cs-CZ" sz="1800" dirty="0" smtClean="0"/>
              <a:t>: Mgr</a:t>
            </a:r>
            <a:r>
              <a:rPr lang="cs-CZ" sz="1800" dirty="0" smtClean="0"/>
              <a:t>. Zdena </a:t>
            </a:r>
            <a:r>
              <a:rPr lang="cs-CZ" sz="1800" dirty="0" smtClean="0"/>
              <a:t>Hanušová</a:t>
            </a:r>
            <a:br>
              <a:rPr lang="cs-CZ" sz="1800" dirty="0" smtClean="0"/>
            </a:br>
            <a:r>
              <a:rPr lang="cs-CZ" sz="1800" b="1" dirty="0" smtClean="0"/>
              <a:t>Datum tvorby</a:t>
            </a:r>
            <a:r>
              <a:rPr lang="cs-CZ" sz="1800" dirty="0" smtClean="0"/>
              <a:t>: 15.07.2012</a:t>
            </a:r>
            <a:br>
              <a:rPr lang="cs-CZ" sz="1800" dirty="0" smtClean="0"/>
            </a:br>
            <a:r>
              <a:rPr lang="cs-CZ" sz="1800" b="1" dirty="0" smtClean="0"/>
              <a:t>Cílový ročník</a:t>
            </a:r>
            <a:r>
              <a:rPr lang="cs-CZ" sz="1800" dirty="0" smtClean="0"/>
              <a:t>: 2.stupeň ZŠ</a:t>
            </a:r>
            <a:br>
              <a:rPr lang="cs-CZ" sz="1800" dirty="0" smtClean="0"/>
            </a:br>
            <a:r>
              <a:rPr lang="cs-CZ" sz="1800" b="1" dirty="0" smtClean="0"/>
              <a:t>Vzdělávací oblast/obor/okruh</a:t>
            </a:r>
            <a:r>
              <a:rPr lang="cs-CZ" sz="1800" dirty="0" smtClean="0"/>
              <a:t>: Anglický jazyk</a:t>
            </a:r>
            <a:br>
              <a:rPr lang="cs-CZ" sz="1800" dirty="0" smtClean="0"/>
            </a:br>
            <a:r>
              <a:rPr lang="cs-CZ" sz="1800" b="1" dirty="0" smtClean="0"/>
              <a:t>Klíčové slovo: Las Vegas, </a:t>
            </a:r>
            <a:r>
              <a:rPr lang="cs-CZ" sz="1800" b="1" dirty="0" smtClean="0"/>
              <a:t>kasino, </a:t>
            </a:r>
            <a:r>
              <a:rPr lang="cs-CZ" sz="1800" b="1" dirty="0" smtClean="0"/>
              <a:t>hotely,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b="1" dirty="0" smtClean="0"/>
              <a:t>Anotace</a:t>
            </a:r>
            <a:r>
              <a:rPr lang="cs-CZ" sz="1800" dirty="0" smtClean="0"/>
              <a:t>: Prezentace fotografií z Las Vegas s krátkými texty.</a:t>
            </a:r>
            <a:br>
              <a:rPr lang="cs-CZ" sz="1800" dirty="0" smtClean="0"/>
            </a:br>
            <a:r>
              <a:rPr lang="cs-CZ" sz="1800" dirty="0" smtClean="0"/>
              <a:t/>
            </a:r>
            <a:br>
              <a:rPr lang="cs-CZ" sz="1800" dirty="0" smtClean="0"/>
            </a:br>
            <a:endParaRPr lang="cs-CZ" sz="18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2844" y="5786454"/>
            <a:ext cx="4143404" cy="357190"/>
          </a:xfrm>
        </p:spPr>
        <p:txBody>
          <a:bodyPr>
            <a:normAutofit fontScale="25000" lnSpcReduction="20000"/>
          </a:bodyPr>
          <a:lstStyle/>
          <a:p>
            <a:r>
              <a:rPr lang="cs-CZ" i="1" dirty="0" smtClean="0"/>
              <a:t>Autorem materiálu a všech jeho částí,není-li uvedeno jinak, je </a:t>
            </a:r>
            <a:r>
              <a:rPr lang="cs-CZ" i="1" dirty="0" smtClean="0"/>
              <a:t>Mgr. Zdena </a:t>
            </a:r>
            <a:r>
              <a:rPr lang="cs-CZ" i="1" dirty="0" smtClean="0"/>
              <a:t>Hanušová.</a:t>
            </a:r>
            <a:endParaRPr lang="cs-CZ" dirty="0" smtClean="0"/>
          </a:p>
          <a:p>
            <a:r>
              <a:rPr lang="cs-CZ" i="1" dirty="0" smtClean="0"/>
              <a:t>Financováno z ESF a státního rozpočtu ČR. </a:t>
            </a:r>
            <a:endParaRPr lang="cs-CZ" dirty="0" smtClean="0"/>
          </a:p>
          <a:p>
            <a:endParaRPr lang="cs-CZ" dirty="0"/>
          </a:p>
        </p:txBody>
      </p:sp>
      <p:sp>
        <p:nvSpPr>
          <p:cNvPr id="205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84" y="5715016"/>
            <a:ext cx="2735263" cy="530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69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Las Vegas </a:t>
            </a:r>
            <a:r>
              <a:rPr lang="cs-CZ" sz="2800" dirty="0" err="1" smtClean="0"/>
              <a:t>was</a:t>
            </a:r>
            <a:r>
              <a:rPr lang="cs-CZ" sz="2800" dirty="0" smtClean="0"/>
              <a:t> </a:t>
            </a:r>
            <a:r>
              <a:rPr lang="cs-CZ" sz="2800" dirty="0" err="1" smtClean="0"/>
              <a:t>built</a:t>
            </a:r>
            <a:r>
              <a:rPr lang="cs-CZ" sz="2800" dirty="0" smtClean="0"/>
              <a:t> </a:t>
            </a:r>
            <a:r>
              <a:rPr lang="cs-CZ" sz="2800" dirty="0" smtClean="0"/>
              <a:t>in </a:t>
            </a:r>
            <a:r>
              <a:rPr lang="cs-CZ" sz="2800" dirty="0" err="1" smtClean="0"/>
              <a:t>the</a:t>
            </a:r>
            <a:r>
              <a:rPr lang="cs-CZ" sz="2800" dirty="0" smtClean="0"/>
              <a:t> Las Vegas </a:t>
            </a:r>
            <a:r>
              <a:rPr lang="cs-CZ" sz="2800" dirty="0" err="1" smtClean="0"/>
              <a:t>Valley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desert.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638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28736"/>
            <a:ext cx="7858180" cy="4697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a </a:t>
            </a:r>
            <a:r>
              <a:rPr lang="cs-CZ" sz="2800" dirty="0" err="1" smtClean="0"/>
              <a:t>well</a:t>
            </a:r>
            <a:r>
              <a:rPr lang="cs-CZ" sz="2800" dirty="0" smtClean="0"/>
              <a:t>-</a:t>
            </a:r>
            <a:r>
              <a:rPr lang="cs-CZ" sz="2800" dirty="0" err="1" smtClean="0"/>
              <a:t>known</a:t>
            </a:r>
            <a:r>
              <a:rPr lang="cs-CZ" sz="2800" dirty="0" smtClean="0"/>
              <a:t> city in Nevada.</a:t>
            </a:r>
            <a:br>
              <a:rPr lang="cs-CZ" sz="2800" dirty="0" smtClean="0"/>
            </a:b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69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It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fastest</a:t>
            </a:r>
            <a:r>
              <a:rPr lang="cs-CZ" sz="2800" dirty="0" smtClean="0"/>
              <a:t>-</a:t>
            </a:r>
            <a:r>
              <a:rPr lang="cs-CZ" sz="2800" dirty="0" err="1" smtClean="0"/>
              <a:t>growing</a:t>
            </a:r>
            <a:r>
              <a:rPr lang="cs-CZ" sz="2800" dirty="0" smtClean="0"/>
              <a:t> city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USA.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21537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famous</a:t>
            </a:r>
            <a:r>
              <a:rPr lang="cs-CZ" sz="2800" dirty="0" smtClean="0"/>
              <a:t> </a:t>
            </a:r>
            <a:r>
              <a:rPr lang="cs-CZ" sz="2800" dirty="0" err="1" smtClean="0"/>
              <a:t>for</a:t>
            </a:r>
            <a:r>
              <a:rPr lang="cs-CZ" sz="2800" dirty="0" smtClean="0"/>
              <a:t> </a:t>
            </a:r>
            <a:r>
              <a:rPr lang="cs-CZ" sz="2800" dirty="0" err="1" smtClean="0"/>
              <a:t>its</a:t>
            </a:r>
            <a:r>
              <a:rPr lang="cs-CZ" sz="2800" dirty="0" smtClean="0"/>
              <a:t> </a:t>
            </a:r>
            <a:r>
              <a:rPr lang="cs-CZ" sz="2800" dirty="0" err="1" smtClean="0"/>
              <a:t>big</a:t>
            </a:r>
            <a:r>
              <a:rPr lang="cs-CZ" sz="2800" dirty="0" smtClean="0"/>
              <a:t> </a:t>
            </a:r>
            <a:r>
              <a:rPr lang="cs-CZ" sz="2800" dirty="0" err="1" smtClean="0"/>
              <a:t>hotels</a:t>
            </a:r>
            <a:r>
              <a:rPr lang="cs-CZ" sz="2800" dirty="0" smtClean="0"/>
              <a:t> </a:t>
            </a:r>
            <a:r>
              <a:rPr lang="cs-CZ" sz="2800" dirty="0" err="1" smtClean="0"/>
              <a:t>with</a:t>
            </a:r>
            <a:r>
              <a:rPr lang="cs-CZ" sz="2800" dirty="0" smtClean="0"/>
              <a:t> </a:t>
            </a:r>
            <a:r>
              <a:rPr lang="cs-CZ" sz="2800" dirty="0" err="1" smtClean="0"/>
              <a:t>casinos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14393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This</a:t>
            </a:r>
            <a:r>
              <a:rPr lang="cs-CZ" sz="2800" dirty="0" smtClean="0"/>
              <a:t> </a:t>
            </a:r>
            <a:r>
              <a:rPr lang="cs-CZ" sz="2800" dirty="0" err="1" smtClean="0"/>
              <a:t>town</a:t>
            </a:r>
            <a:r>
              <a:rPr lang="cs-CZ" sz="2800" dirty="0" smtClean="0"/>
              <a:t> </a:t>
            </a:r>
            <a:r>
              <a:rPr lang="cs-CZ" sz="2800" dirty="0" err="1" smtClean="0"/>
              <a:t>is</a:t>
            </a:r>
            <a:r>
              <a:rPr lang="cs-CZ" sz="2800" dirty="0" smtClean="0"/>
              <a:t> </a:t>
            </a:r>
            <a:r>
              <a:rPr lang="cs-CZ" sz="2800" dirty="0" err="1" smtClean="0"/>
              <a:t>the</a:t>
            </a:r>
            <a:r>
              <a:rPr lang="cs-CZ" sz="2800" dirty="0" smtClean="0"/>
              <a:t> centre </a:t>
            </a:r>
            <a:r>
              <a:rPr lang="cs-CZ" sz="2800" dirty="0" err="1" smtClean="0"/>
              <a:t>of</a:t>
            </a:r>
            <a:r>
              <a:rPr lang="cs-CZ" sz="2800" dirty="0" smtClean="0"/>
              <a:t> </a:t>
            </a:r>
            <a:r>
              <a:rPr lang="cs-CZ" sz="2800" dirty="0" err="1" smtClean="0"/>
              <a:t>gambling</a:t>
            </a:r>
            <a:r>
              <a:rPr lang="cs-CZ" sz="2800" dirty="0" smtClean="0"/>
              <a:t> in </a:t>
            </a:r>
            <a:r>
              <a:rPr lang="cs-CZ" sz="2800" dirty="0" err="1" smtClean="0"/>
              <a:t>America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6" y="1500174"/>
            <a:ext cx="8143932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 </a:t>
            </a:r>
            <a:r>
              <a:rPr lang="cs-CZ" sz="2800" dirty="0" err="1" smtClean="0"/>
              <a:t>never</a:t>
            </a:r>
            <a:r>
              <a:rPr lang="cs-CZ" sz="2800" dirty="0" smtClean="0"/>
              <a:t> </a:t>
            </a:r>
            <a:r>
              <a:rPr lang="cs-CZ" sz="2800" dirty="0" err="1" smtClean="0"/>
              <a:t>sleeps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428736"/>
            <a:ext cx="8358246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Statue </a:t>
            </a:r>
            <a:r>
              <a:rPr lang="cs-CZ" sz="2800" dirty="0" err="1" smtClean="0"/>
              <a:t>of</a:t>
            </a:r>
            <a:r>
              <a:rPr lang="cs-CZ" sz="2800" dirty="0" smtClean="0"/>
              <a:t> Liberty in 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215370" cy="48577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Disneyland </a:t>
            </a:r>
            <a:r>
              <a:rPr lang="cs-CZ" sz="2800" dirty="0" smtClean="0"/>
              <a:t>in Las Vegas.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597" y="1428736"/>
            <a:ext cx="8286808" cy="47863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Millions</a:t>
            </a:r>
            <a:r>
              <a:rPr lang="cs-CZ" sz="2800" dirty="0" smtClean="0"/>
              <a:t> </a:t>
            </a:r>
            <a:r>
              <a:rPr lang="cs-CZ" sz="2800" dirty="0" err="1" smtClean="0"/>
              <a:t>of</a:t>
            </a:r>
            <a:r>
              <a:rPr lang="cs-CZ" sz="2800" dirty="0" smtClean="0"/>
              <a:t> neon </a:t>
            </a:r>
            <a:r>
              <a:rPr lang="cs-CZ" sz="2800" dirty="0" err="1" smtClean="0"/>
              <a:t>lights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229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428736"/>
            <a:ext cx="7286676" cy="49545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 in </a:t>
            </a:r>
            <a:r>
              <a:rPr lang="cs-CZ" sz="2800" dirty="0" err="1" smtClean="0"/>
              <a:t>the</a:t>
            </a:r>
            <a:r>
              <a:rPr lang="cs-CZ" sz="2800" dirty="0" smtClean="0"/>
              <a:t> </a:t>
            </a:r>
            <a:r>
              <a:rPr lang="cs-CZ" sz="2800" dirty="0" err="1" smtClean="0"/>
              <a:t>night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331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500174"/>
            <a:ext cx="8072494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David </a:t>
            </a:r>
            <a:r>
              <a:rPr lang="cs-CZ" sz="2800" dirty="0" err="1" smtClean="0"/>
              <a:t>Copperfield</a:t>
            </a:r>
            <a:r>
              <a:rPr lang="cs-CZ" sz="2800" dirty="0" smtClean="0"/>
              <a:t> has </a:t>
            </a:r>
            <a:r>
              <a:rPr lang="cs-CZ" sz="2800" dirty="0" err="1" smtClean="0"/>
              <a:t>got</a:t>
            </a:r>
            <a:r>
              <a:rPr lang="cs-CZ" sz="2800" dirty="0" smtClean="0"/>
              <a:t> his show in 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357298"/>
            <a:ext cx="8215370" cy="5072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David </a:t>
            </a:r>
            <a:r>
              <a:rPr lang="cs-CZ" sz="2800" dirty="0" err="1" smtClean="0"/>
              <a:t>Copperfield</a:t>
            </a:r>
            <a:r>
              <a:rPr lang="cs-CZ" sz="2800" dirty="0" smtClean="0"/>
              <a:t> </a:t>
            </a:r>
            <a:r>
              <a:rPr lang="cs-CZ" sz="2800" dirty="0" err="1" smtClean="0"/>
              <a:t>during</a:t>
            </a:r>
            <a:r>
              <a:rPr lang="cs-CZ" sz="2800" dirty="0" smtClean="0"/>
              <a:t> his show.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1536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1428736"/>
            <a:ext cx="8072494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New York‘s Brooklyn </a:t>
            </a:r>
            <a:r>
              <a:rPr lang="cs-CZ" sz="2800" dirty="0" err="1" smtClean="0"/>
              <a:t>Bridge</a:t>
            </a:r>
            <a:r>
              <a:rPr lang="cs-CZ" sz="2800" dirty="0" smtClean="0"/>
              <a:t> in Las </a:t>
            </a:r>
            <a:r>
              <a:rPr lang="cs-CZ" sz="2800" dirty="0" err="1" smtClean="0"/>
              <a:t>Vegas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5" y="1428736"/>
            <a:ext cx="8215370" cy="49292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err="1" smtClean="0"/>
              <a:t>You</a:t>
            </a:r>
            <a:r>
              <a:rPr lang="cs-CZ" sz="2800" dirty="0" smtClean="0"/>
              <a:t> </a:t>
            </a:r>
            <a:r>
              <a:rPr lang="cs-CZ" sz="2800" dirty="0" err="1" smtClean="0"/>
              <a:t>can</a:t>
            </a:r>
            <a:r>
              <a:rPr lang="cs-CZ" sz="2800" dirty="0" smtClean="0"/>
              <a:t> </a:t>
            </a:r>
            <a:r>
              <a:rPr lang="cs-CZ" sz="2800" dirty="0" err="1" smtClean="0"/>
              <a:t>see</a:t>
            </a:r>
            <a:r>
              <a:rPr lang="cs-CZ" sz="2800" dirty="0" smtClean="0"/>
              <a:t> </a:t>
            </a:r>
            <a:r>
              <a:rPr lang="cs-CZ" sz="2800" dirty="0" err="1" smtClean="0"/>
              <a:t>Eiffel</a:t>
            </a:r>
            <a:r>
              <a:rPr lang="cs-CZ" sz="2800" dirty="0" smtClean="0"/>
              <a:t> </a:t>
            </a:r>
            <a:r>
              <a:rPr lang="cs-CZ" sz="2800" dirty="0" err="1" smtClean="0"/>
              <a:t>tower</a:t>
            </a:r>
            <a:r>
              <a:rPr lang="cs-CZ" sz="2800" dirty="0" smtClean="0"/>
              <a:t> </a:t>
            </a:r>
            <a:r>
              <a:rPr lang="cs-CZ" sz="2800" dirty="0" err="1" smtClean="0"/>
              <a:t>there</a:t>
            </a:r>
            <a:r>
              <a:rPr lang="cs-CZ" sz="2800" dirty="0" smtClean="0"/>
              <a:t> </a:t>
            </a:r>
            <a:r>
              <a:rPr lang="cs-CZ" sz="2800" dirty="0" err="1" smtClean="0"/>
              <a:t>too</a:t>
            </a:r>
            <a:r>
              <a:rPr lang="cs-CZ" sz="2800" dirty="0" smtClean="0"/>
              <a:t>.</a:t>
            </a:r>
            <a:endParaRPr lang="cs-CZ" sz="28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819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34" y="1357298"/>
            <a:ext cx="8143932" cy="50006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hangingPunct="0"/>
            <a:r>
              <a:rPr lang="cs-CZ" dirty="0" smtClean="0"/>
              <a:t>(2012 – 07 – 15)</a:t>
            </a:r>
          </a:p>
          <a:p>
            <a:pPr hangingPunct="0"/>
            <a:r>
              <a:rPr lang="cs-CZ" dirty="0" smtClean="0"/>
              <a:t>Zdroje: vlastní archiv autorky.</a:t>
            </a:r>
          </a:p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540</TotalTime>
  <Words>153</Words>
  <Application>Microsoft Office PowerPoint</Application>
  <PresentationFormat>Předvádění na obrazovce (4:3)</PresentationFormat>
  <Paragraphs>20</Paragraphs>
  <Slides>17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17</vt:i4>
      </vt:variant>
    </vt:vector>
  </HeadingPairs>
  <TitlesOfParts>
    <vt:vector size="18" baseType="lpstr">
      <vt:lpstr>Motiv sady Office</vt:lpstr>
      <vt:lpstr>Název školy: Základní škola Chomutov, Písečná 5144 Název materiálu: VY_22_INOVACE_04_Las Vegas_zh1 Číslo projektu: CZ 1.07/1.4.00/21.3355 Autor: Mgr. Zdena Hanušová Datum tvorby: 15.07.2012 Cílový ročník: 2.stupeň ZŠ Vzdělávací oblast/obor/okruh: Anglický jazyk Klíčové slovo: Las Vegas, kasino, hotely, Anotace: Prezentace fotografií z Las Vegas s krátkými texty.  </vt:lpstr>
      <vt:lpstr>Las Vegas.</vt:lpstr>
      <vt:lpstr>Las Vegas was built in the Las Vegas Valley in the desert.</vt:lpstr>
      <vt:lpstr>It is a well-known city in Nevada. </vt:lpstr>
      <vt:lpstr>It is the fastest-growing city in the USA.</vt:lpstr>
      <vt:lpstr>Las Vegas is famous for its big hotels with casinos.</vt:lpstr>
      <vt:lpstr>This town is the centre of gambling in America.</vt:lpstr>
      <vt:lpstr>Las Vegas never sleeps.</vt:lpstr>
      <vt:lpstr>Statue of Liberty in Las Vegas.</vt:lpstr>
      <vt:lpstr>Disneyland in Las Vegas.</vt:lpstr>
      <vt:lpstr>Millions of neon lights.</vt:lpstr>
      <vt:lpstr>Las Vegas in the night.</vt:lpstr>
      <vt:lpstr>David Copperfield has got his show in Las Vegas.</vt:lpstr>
      <vt:lpstr>David Copperfield during his show.</vt:lpstr>
      <vt:lpstr>New York‘s Brooklyn Bridge in Las Vegas.</vt:lpstr>
      <vt:lpstr>You can see Eiffel tower there too.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Základní škola Chomutov, Písečná 5144 Název materiálu: VY__22_INOVACE_01_New York_America Museum of Natural History_zh_01 </dc:title>
  <dc:creator>Losan</dc:creator>
  <cp:lastModifiedBy>Mgr. Miroslav Žalud</cp:lastModifiedBy>
  <cp:revision>58</cp:revision>
  <dcterms:created xsi:type="dcterms:W3CDTF">2012-07-12T09:50:01Z</dcterms:created>
  <dcterms:modified xsi:type="dcterms:W3CDTF">2012-11-13T16:15:25Z</dcterms:modified>
</cp:coreProperties>
</file>