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66" r:id="rId3"/>
    <p:sldId id="258" r:id="rId4"/>
    <p:sldId id="276" r:id="rId5"/>
    <p:sldId id="267" r:id="rId6"/>
    <p:sldId id="271" r:id="rId7"/>
    <p:sldId id="272" r:id="rId8"/>
    <p:sldId id="262" r:id="rId9"/>
    <p:sldId id="269" r:id="rId10"/>
    <p:sldId id="264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89" autoAdjust="0"/>
    <p:restoredTop sz="94660"/>
  </p:normalViewPr>
  <p:slideViewPr>
    <p:cSldViewPr>
      <p:cViewPr varScale="1">
        <p:scale>
          <a:sx n="87" d="100"/>
          <a:sy n="87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7EA30-CA27-40A1-9EAD-640D20FE5EF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1AB90-2413-4CF5-B0CE-DA4962BCDB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VY_22_INOVACE_01_Vodopády_v_Yosemitském_národním_parku_zh1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21.07.2012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2.stupeň ZŠ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</a:t>
            </a:r>
            <a:r>
              <a:rPr lang="cs-CZ" sz="1800" dirty="0" smtClean="0"/>
              <a:t>park, údolí, vodopády, </a:t>
            </a:r>
            <a:r>
              <a:rPr lang="cs-CZ" sz="1800" dirty="0" err="1" smtClean="0"/>
              <a:t>Yosemity</a:t>
            </a:r>
            <a:r>
              <a:rPr lang="cs-CZ" sz="1800" b="1" dirty="0" smtClean="0"/>
              <a:t>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:Prezentace fotografií z </a:t>
            </a:r>
            <a:r>
              <a:rPr lang="cs-CZ" sz="1800" dirty="0" err="1" smtClean="0"/>
              <a:t>Yosemitského</a:t>
            </a:r>
            <a:r>
              <a:rPr lang="cs-CZ" sz="1800" dirty="0" smtClean="0"/>
              <a:t> národního parku – vodopády.</a:t>
            </a:r>
            <a:br>
              <a:rPr lang="cs-CZ" sz="1800" dirty="0" smtClean="0"/>
            </a:br>
            <a:endParaRPr lang="cs-CZ" sz="1800" dirty="0"/>
          </a:p>
        </p:txBody>
      </p:sp>
      <p:pic>
        <p:nvPicPr>
          <p:cNvPr id="6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40" y="5857892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7" name="Obdélník 6"/>
          <p:cNvSpPr/>
          <p:nvPr/>
        </p:nvSpPr>
        <p:spPr>
          <a:xfrm rot="10800000" flipV="1">
            <a:off x="1571604" y="4769803"/>
            <a:ext cx="6000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i="1" dirty="0" smtClean="0"/>
              <a:t>Autorem materiálu a všech jeho částí , není-li uvedeno jinak,</a:t>
            </a:r>
            <a:endParaRPr lang="cs-CZ" dirty="0" smtClean="0"/>
          </a:p>
          <a:p>
            <a:pPr hangingPunct="0"/>
            <a:r>
              <a:rPr lang="cs-CZ" i="1" dirty="0" smtClean="0"/>
              <a:t>je Mgr. Zdena Hanušová</a:t>
            </a:r>
            <a:endParaRPr lang="cs-CZ" dirty="0" smtClean="0"/>
          </a:p>
          <a:p>
            <a:pPr hangingPunct="0"/>
            <a:r>
              <a:rPr lang="cs-CZ" i="1" dirty="0" smtClean="0"/>
              <a:t>Financováno z ESF a státního rozpočtu ČR.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Waterfalls</a:t>
            </a:r>
            <a:r>
              <a:rPr lang="cs-CZ" sz="2800" dirty="0" smtClean="0"/>
              <a:t> in </a:t>
            </a:r>
            <a:r>
              <a:rPr lang="cs-CZ" sz="2800" dirty="0" err="1" smtClean="0"/>
              <a:t>Yosemite</a:t>
            </a:r>
            <a:r>
              <a:rPr lang="cs-CZ" sz="2800" dirty="0" smtClean="0"/>
              <a:t> </a:t>
            </a:r>
            <a:r>
              <a:rPr lang="cs-CZ" sz="2800" dirty="0" err="1" smtClean="0"/>
              <a:t>National</a:t>
            </a:r>
            <a:r>
              <a:rPr lang="cs-CZ" sz="2800" dirty="0" smtClean="0"/>
              <a:t> Park.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28680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Park is located in the central Sierra Nevada in California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571612"/>
            <a:ext cx="8043890" cy="455455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85860"/>
            <a:ext cx="8286807" cy="4900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Yosemite National Park</a:t>
            </a:r>
            <a:r>
              <a:rPr lang="cs-CZ" sz="2400" dirty="0" smtClean="0"/>
              <a:t> </a:t>
            </a:r>
            <a:r>
              <a:rPr lang="en-US" sz="2400" dirty="0" smtClean="0"/>
              <a:t>belongs among the most visited sites in the </a:t>
            </a:r>
            <a:r>
              <a:rPr lang="cs-CZ" sz="2400" dirty="0" smtClean="0"/>
              <a:t>USA.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2400" dirty="0" err="1" smtClean="0"/>
              <a:t>Yosemite</a:t>
            </a:r>
            <a:r>
              <a:rPr lang="de-DE" sz="2400" dirty="0" smtClean="0"/>
              <a:t> Falls</a:t>
            </a:r>
            <a:r>
              <a:rPr lang="cs-CZ" sz="2400" dirty="0" smtClean="0"/>
              <a:t> - 2</a:t>
            </a:r>
            <a:r>
              <a:rPr lang="de-DE" sz="2400" dirty="0" smtClean="0"/>
              <a:t>425 </a:t>
            </a:r>
            <a:r>
              <a:rPr lang="de-DE" sz="2400" dirty="0" err="1" smtClean="0"/>
              <a:t>ft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85860"/>
            <a:ext cx="8358245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The waterfall consists of two parts and the whole falls to a depth of 739 m</a:t>
            </a:r>
            <a:r>
              <a:rPr lang="cs-CZ" sz="2400" dirty="0" smtClean="0"/>
              <a:t>.</a:t>
            </a:r>
            <a:r>
              <a:rPr lang="en-US" sz="2400" dirty="0" smtClean="0"/>
              <a:t> Falls are the highest in North America and 5 highest in the world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35824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 </a:t>
            </a:r>
            <a:r>
              <a:rPr lang="en-US" sz="2800" dirty="0" err="1" smtClean="0"/>
              <a:t>Bridalveil</a:t>
            </a:r>
            <a:r>
              <a:rPr lang="en-US" sz="2800" dirty="0" smtClean="0"/>
              <a:t> Fall waterfall ("bride's veil„</a:t>
            </a:r>
            <a:r>
              <a:rPr lang="cs-CZ" sz="2800" dirty="0" smtClean="0"/>
              <a:t>).</a:t>
            </a:r>
            <a:endParaRPr lang="cs-CZ" sz="28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28680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3100" dirty="0" err="1" smtClean="0"/>
              <a:t>Below</a:t>
            </a:r>
            <a:r>
              <a:rPr lang="cs-CZ" sz="3100" dirty="0" smtClean="0"/>
              <a:t> </a:t>
            </a:r>
            <a:r>
              <a:rPr lang="cs-CZ" sz="3100" dirty="0" err="1" smtClean="0"/>
              <a:t>the</a:t>
            </a:r>
            <a:r>
              <a:rPr lang="cs-CZ" sz="3100" dirty="0" smtClean="0"/>
              <a:t> </a:t>
            </a:r>
            <a:r>
              <a:rPr lang="cs-CZ" sz="3100" dirty="0" err="1" smtClean="0"/>
              <a:t>bride</a:t>
            </a:r>
            <a:r>
              <a:rPr lang="cs-CZ" sz="3100" dirty="0" smtClean="0"/>
              <a:t>'s </a:t>
            </a:r>
            <a:r>
              <a:rPr lang="cs-CZ" sz="3100" dirty="0" err="1" smtClean="0"/>
              <a:t>veil</a:t>
            </a:r>
            <a:r>
              <a:rPr lang="cs-CZ" sz="3100" dirty="0" smtClean="0"/>
              <a:t>.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14422"/>
            <a:ext cx="8286809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B</a:t>
            </a:r>
            <a:r>
              <a:rPr lang="en-US" sz="2400" dirty="0" err="1" smtClean="0"/>
              <a:t>eautiful</a:t>
            </a:r>
            <a:r>
              <a:rPr lang="en-US" sz="2400" dirty="0" smtClean="0"/>
              <a:t> impressive waterfalls, whose waters converge into the river Merced River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35824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</a:t>
            </a:r>
            <a:r>
              <a:rPr lang="cs-CZ" sz="2400" dirty="0" smtClean="0"/>
              <a:t>M</a:t>
            </a:r>
            <a:r>
              <a:rPr lang="en-US" sz="2400" dirty="0" err="1" smtClean="0"/>
              <a:t>ountains</a:t>
            </a:r>
            <a:r>
              <a:rPr lang="en-US" sz="2400" dirty="0" smtClean="0"/>
              <a:t> reach</a:t>
            </a:r>
            <a:r>
              <a:rPr lang="cs-CZ" sz="2400" dirty="0" smtClean="0"/>
              <a:t> </a:t>
            </a:r>
            <a:r>
              <a:rPr lang="en-US" sz="2400" dirty="0" smtClean="0"/>
              <a:t>a height of 2,000 to almost 4,000 meters above sea level.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285860"/>
            <a:ext cx="8358246" cy="4810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(2012 – 07 – 21)</a:t>
            </a:r>
          </a:p>
          <a:p>
            <a:pPr hangingPunct="0"/>
            <a:r>
              <a:rPr lang="cs-CZ" dirty="0" smtClean="0"/>
              <a:t>Zdroje: vlastní archiv autorky.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147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Waterfalls in Yosemite National Park.</vt:lpstr>
      <vt:lpstr>Park is located in the central Sierra Nevada in California.</vt:lpstr>
      <vt:lpstr>Yosemite National Park belongs among the most visited sites in the USA.</vt:lpstr>
      <vt:lpstr>Yosemite Falls - 2425 ft.</vt:lpstr>
      <vt:lpstr>The waterfall consists of two parts and the whole falls to a depth of 739 m. Falls are the highest in North America and 5 highest in the world.</vt:lpstr>
      <vt:lpstr> Bridalveil Fall waterfall ("bride's veil„).</vt:lpstr>
      <vt:lpstr> Below the bride's veil. </vt:lpstr>
      <vt:lpstr>Beautiful impressive waterfalls, whose waters converge into the river Merced River.</vt:lpstr>
      <vt:lpstr> Mountains reach a height of 2,000 to almost 4,000 meters above sea level.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8</cp:revision>
  <dcterms:created xsi:type="dcterms:W3CDTF">2012-11-11T20:53:31Z</dcterms:created>
  <dcterms:modified xsi:type="dcterms:W3CDTF">2012-11-21T19:54:40Z</dcterms:modified>
</cp:coreProperties>
</file>