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402" r:id="rId2"/>
    <p:sldId id="358" r:id="rId3"/>
    <p:sldId id="359" r:id="rId4"/>
    <p:sldId id="360" r:id="rId5"/>
    <p:sldId id="361" r:id="rId6"/>
    <p:sldId id="3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2"/>
            <p14:sldId id="358"/>
            <p14:sldId id="359"/>
            <p14:sldId id="360"/>
            <p14:sldId id="361"/>
            <p14:sldId id="3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VY_32_INOVACE_16_PRV.-DOMÁCÍ ZVÍŘATA A JEJICH MLÁĎATA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DOMÁCÍ ZVÍŘATA A JEJICH MLÁĎATA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ZÁKLADNÍ POJMY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ZVÍŘE DOSPĚLÉ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MLÁDĚ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PES - FENA - ŠTĚNĚ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KOCOUR – KOČKA - KOTĚ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KOHOUT – SLEPICE - KUŘÁTKO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PRASE - PRASNICE – SELE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BÝK – KRÁVA - TELE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KŮŇ – KLISNA – HŘÍBĚ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HOUSER – HUSA - HOUSE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978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DOMÁCÍ ZVÍŘATA A JEJICH MLÁĎATA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00834"/>
            <a:ext cx="4320480" cy="5052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736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 ZNÁŠ JEJICH MLÁĎATA?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00124295"/>
              </p:ext>
            </p:extLst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9200"/>
                <a:gridCol w="2489200"/>
                <a:gridCol w="248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BÝK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HŘEBEC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KLISNA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PRASNICE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KOZEL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HOUSER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HUSA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KAČER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KACHNA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02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 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3" b="65443"/>
          <a:stretch/>
        </p:blipFill>
        <p:spPr bwMode="auto">
          <a:xfrm rot="21380101">
            <a:off x="1081964" y="2199717"/>
            <a:ext cx="6715268" cy="36679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245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DOMÁCÍ ZVÍŘATA A JEJICH MLÁĎATA.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41.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97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106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DOMÁCÍ ZVÍŘATA A JEJICH MLÁĎATA</vt:lpstr>
      <vt:lpstr>DOMÁCÍ ZVÍŘATA A JEJICH MLÁĎATA</vt:lpstr>
      <vt:lpstr>ÚKOLY: ZNÁŠ JEJICH MLÁĎATA?</vt:lpstr>
      <vt:lpstr>ÚKOLY: 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67</cp:revision>
  <dcterms:created xsi:type="dcterms:W3CDTF">2011-12-29T10:37:36Z</dcterms:created>
  <dcterms:modified xsi:type="dcterms:W3CDTF">2011-12-30T14:02:14Z</dcterms:modified>
</cp:coreProperties>
</file>