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7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48" autoAdjust="0"/>
  </p:normalViewPr>
  <p:slideViewPr>
    <p:cSldViewPr>
      <p:cViewPr>
        <p:scale>
          <a:sx n="66" d="100"/>
          <a:sy n="66" d="100"/>
        </p:scale>
        <p:origin x="-636" y="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Je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nějaký rozdíl mezi AUTUMN a FALL?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Kolik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 vyjmenuješ k JARU?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plus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wmf"/><Relationship Id="rId10" Type="http://schemas.openxmlformats.org/officeDocument/2006/relationships/image" Target="../media/image9.png"/><Relationship Id="rId4" Type="http://schemas.openxmlformats.org/officeDocument/2006/relationships/image" Target="../media/image3.wmf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jpeg"/><Relationship Id="rId10" Type="http://schemas.openxmlformats.org/officeDocument/2006/relationships/image" Target="../media/image18.png"/><Relationship Id="rId4" Type="http://schemas.openxmlformats.org/officeDocument/2006/relationships/image" Target="../media/image5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7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1.png"/><Relationship Id="rId7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10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72816"/>
            <a:ext cx="9144000" cy="4176464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zásoba</a:t>
            </a:r>
            <a:endParaRPr lang="cs-CZ" sz="1600" noProof="1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noProof="1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noProof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Seasons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Michaela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Slaninová,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- 2011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8722657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28718"/>
            <a:ext cx="8229600" cy="234635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noProof="1" smtClean="0"/>
              <a:t>Seasons</a:t>
            </a:r>
            <a:br>
              <a:rPr lang="cs-CZ" b="1" noProof="1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B050"/>
                </a:solidFill>
              </a:rPr>
              <a:t/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195736" y="2636912"/>
            <a:ext cx="46085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Roční období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noProof="1" smtClean="0">
                <a:latin typeface="Tahoma" pitchFamily="34" charset="0"/>
                <a:cs typeface="Tahoma" pitchFamily="34" charset="0"/>
              </a:rPr>
              <a:t>Can you name all 4 seasons?</a:t>
            </a:r>
            <a:endParaRPr lang="cs-CZ" sz="1500" b="1" noProof="1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076056" y="3140968"/>
            <a:ext cx="1224136" cy="504056"/>
          </a:xfrm>
          <a:prstGeom prst="flowChartTerminator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winter</a:t>
            </a:r>
            <a:endParaRPr lang="cs-CZ" noProof="1"/>
          </a:p>
        </p:txBody>
      </p:sp>
      <p:sp>
        <p:nvSpPr>
          <p:cNvPr id="11" name="Vývojový diagram: ukončení 10"/>
          <p:cNvSpPr/>
          <p:nvPr/>
        </p:nvSpPr>
        <p:spPr>
          <a:xfrm>
            <a:off x="5076056" y="1844824"/>
            <a:ext cx="1160678" cy="64180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summer</a:t>
            </a:r>
            <a:endParaRPr lang="cs-CZ" noProof="1"/>
          </a:p>
        </p:txBody>
      </p:sp>
      <p:sp>
        <p:nvSpPr>
          <p:cNvPr id="12" name="Vývojový diagram: ukončení 11"/>
          <p:cNvSpPr/>
          <p:nvPr/>
        </p:nvSpPr>
        <p:spPr>
          <a:xfrm>
            <a:off x="2483768" y="1916833"/>
            <a:ext cx="1296144" cy="576064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spring</a:t>
            </a:r>
            <a:endParaRPr lang="cs-CZ" noProof="1"/>
          </a:p>
        </p:txBody>
      </p:sp>
      <p:sp>
        <p:nvSpPr>
          <p:cNvPr id="13" name="Vývojový diagram: ukončení 12"/>
          <p:cNvSpPr/>
          <p:nvPr/>
        </p:nvSpPr>
        <p:spPr>
          <a:xfrm>
            <a:off x="2339752" y="3068960"/>
            <a:ext cx="1224136" cy="576064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autumn</a:t>
            </a:r>
            <a:endParaRPr lang="cs-CZ" noProof="1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204864"/>
            <a:ext cx="820779" cy="864096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573016"/>
            <a:ext cx="1065684" cy="930835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091" y="980728"/>
            <a:ext cx="986408" cy="986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664" y="9807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980728"/>
            <a:ext cx="842392" cy="84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916832"/>
            <a:ext cx="842392" cy="84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3501008"/>
            <a:ext cx="770384" cy="770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3717032"/>
            <a:ext cx="770384" cy="770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35896" y="2924944"/>
            <a:ext cx="698376" cy="698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And </a:t>
            </a:r>
            <a:r>
              <a:rPr lang="cs-CZ" sz="1500" b="1" noProof="1" smtClean="0">
                <a:latin typeface="Tahoma" pitchFamily="34" charset="0"/>
                <a:cs typeface="Tahoma" pitchFamily="34" charset="0"/>
              </a:rPr>
              <a:t>now without </a:t>
            </a:r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help.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916832"/>
            <a:ext cx="3096344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268760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39552" y="19888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The Easter</a:t>
            </a:r>
            <a:endParaRPr lang="cs-CZ" b="1" noProof="1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924944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764704"/>
            <a:ext cx="1324744" cy="13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4869160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18448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2996952"/>
            <a:ext cx="770384" cy="770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3933056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3645024"/>
            <a:ext cx="842392" cy="84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87824" y="4293096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23728" y="908720"/>
            <a:ext cx="842392" cy="84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5576" y="692696"/>
            <a:ext cx="770384" cy="770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620688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7600" y="342900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3573016"/>
            <a:ext cx="1036712" cy="10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789040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1916832"/>
            <a:ext cx="1468760" cy="14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2780928"/>
            <a:ext cx="1252736" cy="12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1556792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332656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99792" y="692696"/>
            <a:ext cx="720080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576" y="836712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72000" y="2420888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328"/>
            <a:ext cx="530225" cy="275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996952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204864"/>
            <a:ext cx="1108720" cy="11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9704" y="3551211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4080419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19421" y="1063588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66520" y="858416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8963" y="3885307"/>
            <a:ext cx="1835424" cy="1835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79612" y="955576"/>
            <a:ext cx="1274440" cy="1274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88962" y="303570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Halloween</a:t>
            </a:r>
            <a:endParaRPr lang="cs-CZ" b="1" noProof="1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328"/>
            <a:ext cx="530225" cy="275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20486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2808" y="980728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1628800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2420888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56048" y="4127376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1052736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476672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7227" y="1493269"/>
            <a:ext cx="10081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49488" y="4595428"/>
            <a:ext cx="986408" cy="986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210149" y="2429024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812360" y="2204864"/>
            <a:ext cx="698376" cy="698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355976" y="4005064"/>
            <a:ext cx="1058416" cy="105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538134" y="3991012"/>
            <a:ext cx="1612776" cy="16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341503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171</Words>
  <Application>Microsoft Office PowerPoint</Application>
  <PresentationFormat>Předvádění na obrazovce (4:3)</PresentationFormat>
  <Paragraphs>50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        Seasons     </vt:lpstr>
      <vt:lpstr>Can you name all 4 seasons?</vt:lpstr>
      <vt:lpstr>And now without help.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118</cp:revision>
  <dcterms:created xsi:type="dcterms:W3CDTF">2011-05-26T14:17:08Z</dcterms:created>
  <dcterms:modified xsi:type="dcterms:W3CDTF">2011-12-11T17:00:03Z</dcterms:modified>
</cp:coreProperties>
</file>