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VY_32_INOVACE_02_13- </a:t>
          </a:r>
          <a:r>
            <a:rPr lang="cs-CZ" sz="2000" baseline="0" smtClean="0"/>
            <a:t>SlovesaIII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0E66A5-C778-4307-AAEA-C578AFCC1BE4}" type="presOf" srcId="{B651F6E3-6281-48DB-9319-2AEAFDAE7572}" destId="{619D679B-A015-4ECF-8348-D1034C574F40}" srcOrd="0" destOrd="0" presId="urn:microsoft.com/office/officeart/2005/8/layout/target3"/>
    <dgm:cxn modelId="{8EFFFC43-B023-4F87-9F53-5DBD456227A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CF1A40-B359-45B1-97B2-08F80AFC113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F6813C-2FBA-433E-86C8-0EC20E192B8B}" type="presOf" srcId="{D1B46980-6531-4606-95E6-44980827E919}" destId="{6140AFEC-043D-4C43-A2F9-D0F5331DF3A3}" srcOrd="0" destOrd="0" presId="urn:microsoft.com/office/officeart/2005/8/layout/target3"/>
    <dgm:cxn modelId="{E9CC56F8-A27F-46E8-9E9B-836CC115716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29F0A89-C1F6-4A8F-A516-C54ECA2374A0}" type="presOf" srcId="{D1D4F407-5343-4D3F-B5B9-D407B03CAEB4}" destId="{AED2198E-93D5-4001-81B4-73124B309672}" srcOrd="1" destOrd="0" presId="urn:microsoft.com/office/officeart/2005/8/layout/target3"/>
    <dgm:cxn modelId="{858A3B61-48CC-4300-9A21-8A58706D355B}" type="presOf" srcId="{757F3AB3-0718-4624-B441-E567A8F0AB56}" destId="{333A1088-737F-45CB-B68E-254E46348037}" srcOrd="0" destOrd="0" presId="urn:microsoft.com/office/officeart/2005/8/layout/target3"/>
    <dgm:cxn modelId="{A0328251-DA55-4604-8435-97DBD4BE664E}" type="presOf" srcId="{D8197B8C-B260-4A16-BDF4-0947B075E274}" destId="{25B08C86-7E15-44DC-BE7F-FFB55DD49D12}" srcOrd="0" destOrd="0" presId="urn:microsoft.com/office/officeart/2005/8/layout/target3"/>
    <dgm:cxn modelId="{81952673-0DAA-484E-8BA0-DC2995C286D3}" type="presOf" srcId="{4C35D32F-0EAB-4CD7-82EE-45574DC2A586}" destId="{890E4F0B-2866-4A3F-A3C7-2A14B1797930}" srcOrd="1" destOrd="0" presId="urn:microsoft.com/office/officeart/2005/8/layout/target3"/>
    <dgm:cxn modelId="{0323EFB5-5D73-4A0C-B10B-F169A3B223C8}" type="presOf" srcId="{D1D4F407-5343-4D3F-B5B9-D407B03CAEB4}" destId="{D005CE8C-CC26-4C3E-AC11-E15060ECD759}" srcOrd="0" destOrd="0" presId="urn:microsoft.com/office/officeart/2005/8/layout/target3"/>
    <dgm:cxn modelId="{4F663876-7243-42EB-9B7C-3BC9B2B85D5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2BE2A9-2560-4CC0-996B-E7311149CEDE}" type="presParOf" srcId="{333A1088-737F-45CB-B68E-254E46348037}" destId="{F5ABB229-8D3B-4694-996A-96F23CF14429}" srcOrd="0" destOrd="0" presId="urn:microsoft.com/office/officeart/2005/8/layout/target3"/>
    <dgm:cxn modelId="{8A1416BB-E232-4718-BA02-C19044554A9E}" type="presParOf" srcId="{333A1088-737F-45CB-B68E-254E46348037}" destId="{F41139FD-01EE-4571-8B17-4FB00FC51163}" srcOrd="1" destOrd="0" presId="urn:microsoft.com/office/officeart/2005/8/layout/target3"/>
    <dgm:cxn modelId="{1A1C7DB5-5A07-435B-ACB9-73A01EA93406}" type="presParOf" srcId="{333A1088-737F-45CB-B68E-254E46348037}" destId="{D005CE8C-CC26-4C3E-AC11-E15060ECD759}" srcOrd="2" destOrd="0" presId="urn:microsoft.com/office/officeart/2005/8/layout/target3"/>
    <dgm:cxn modelId="{9048BAB9-C522-413A-8076-C041441095D3}" type="presParOf" srcId="{333A1088-737F-45CB-B68E-254E46348037}" destId="{2C702D82-9B77-49B7-9568-BB8EB47C3372}" srcOrd="3" destOrd="0" presId="urn:microsoft.com/office/officeart/2005/8/layout/target3"/>
    <dgm:cxn modelId="{78A21196-D9B5-4A46-B3CC-26E8CA004ED0}" type="presParOf" srcId="{333A1088-737F-45CB-B68E-254E46348037}" destId="{A52A0455-90FF-4808-ABD0-F02540D31D5A}" srcOrd="4" destOrd="0" presId="urn:microsoft.com/office/officeart/2005/8/layout/target3"/>
    <dgm:cxn modelId="{544A9E93-043B-46BA-85A6-EC515A0F25EB}" type="presParOf" srcId="{333A1088-737F-45CB-B68E-254E46348037}" destId="{6140AFEC-043D-4C43-A2F9-D0F5331DF3A3}" srcOrd="5" destOrd="0" presId="urn:microsoft.com/office/officeart/2005/8/layout/target3"/>
    <dgm:cxn modelId="{5F79E15B-2A16-4342-BBDB-E3A2727C1E83}" type="presParOf" srcId="{333A1088-737F-45CB-B68E-254E46348037}" destId="{9358AC05-5D7D-4327-9F80-1AD486AEA664}" srcOrd="6" destOrd="0" presId="urn:microsoft.com/office/officeart/2005/8/layout/target3"/>
    <dgm:cxn modelId="{3B635820-29C3-498D-8179-0D951C85CC16}" type="presParOf" srcId="{333A1088-737F-45CB-B68E-254E46348037}" destId="{313FC574-E1CD-4FB4-B054-0B805CE0447D}" srcOrd="7" destOrd="0" presId="urn:microsoft.com/office/officeart/2005/8/layout/target3"/>
    <dgm:cxn modelId="{F0FB69FF-D17B-4B72-BFC2-D2228DA86F00}" type="presParOf" srcId="{333A1088-737F-45CB-B68E-254E46348037}" destId="{619D679B-A015-4ECF-8348-D1034C574F40}" srcOrd="8" destOrd="0" presId="urn:microsoft.com/office/officeart/2005/8/layout/target3"/>
    <dgm:cxn modelId="{CB509EEE-C321-4D63-8929-8EC3BEAFFF72}" type="presParOf" srcId="{333A1088-737F-45CB-B68E-254E46348037}" destId="{322283A8-4A27-4CDA-BAE3-F381106A9174}" srcOrd="9" destOrd="0" presId="urn:microsoft.com/office/officeart/2005/8/layout/target3"/>
    <dgm:cxn modelId="{D5A8EFFF-3417-49A3-9E3C-A152163BA124}" type="presParOf" srcId="{333A1088-737F-45CB-B68E-254E46348037}" destId="{FFC9F71D-1B4F-4AD9-A4A6-86ADEFC8AF5C}" srcOrd="10" destOrd="0" presId="urn:microsoft.com/office/officeart/2005/8/layout/target3"/>
    <dgm:cxn modelId="{0ECF14DF-59B5-4E0D-A5E5-01B0D5E20C95}" type="presParOf" srcId="{333A1088-737F-45CB-B68E-254E46348037}" destId="{25B08C86-7E15-44DC-BE7F-FFB55DD49D12}" srcOrd="11" destOrd="0" presId="urn:microsoft.com/office/officeart/2005/8/layout/target3"/>
    <dgm:cxn modelId="{934247D3-BFC4-493E-A6D8-1DA6F0F086ED}" type="presParOf" srcId="{333A1088-737F-45CB-B68E-254E46348037}" destId="{76644BE8-9D7C-4C09-B250-3D10AF48CBB7}" srcOrd="12" destOrd="0" presId="urn:microsoft.com/office/officeart/2005/8/layout/target3"/>
    <dgm:cxn modelId="{173171A3-A3CE-4E9D-952D-44057BE45610}" type="presParOf" srcId="{333A1088-737F-45CB-B68E-254E46348037}" destId="{EE85B701-7295-41C0-BA7A-34D3756A2AE6}" srcOrd="13" destOrd="0" presId="urn:microsoft.com/office/officeart/2005/8/layout/target3"/>
    <dgm:cxn modelId="{BE46E40F-194C-4805-A324-72B000D85EB6}" type="presParOf" srcId="{333A1088-737F-45CB-B68E-254E46348037}" destId="{8BEBB6EC-1DAA-4CAC-8A25-BC0FCBD5DBD5}" srcOrd="14" destOrd="0" presId="urn:microsoft.com/office/officeart/2005/8/layout/target3"/>
    <dgm:cxn modelId="{04B2AA08-82A0-4AB1-80A5-5B5A7AABA403}" type="presParOf" srcId="{333A1088-737F-45CB-B68E-254E46348037}" destId="{AED2198E-93D5-4001-81B4-73124B309672}" srcOrd="15" destOrd="0" presId="urn:microsoft.com/office/officeart/2005/8/layout/target3"/>
    <dgm:cxn modelId="{D0807B11-D7E1-44AC-B117-4E9D71BEF0AC}" type="presParOf" srcId="{333A1088-737F-45CB-B68E-254E46348037}" destId="{2BE915AB-18AA-4053-B92C-3BFC9ED204BB}" srcOrd="16" destOrd="0" presId="urn:microsoft.com/office/officeart/2005/8/layout/target3"/>
    <dgm:cxn modelId="{9F989375-0B22-4E24-9AED-1A30C64FB4B5}" type="presParOf" srcId="{333A1088-737F-45CB-B68E-254E46348037}" destId="{6BB5E863-4638-4E1D-BFDE-399D028AC4ED}" srcOrd="17" destOrd="0" presId="urn:microsoft.com/office/officeart/2005/8/layout/target3"/>
    <dgm:cxn modelId="{587A0FE2-BFBE-4D8C-8271-6917F4ACDF0B}" type="presParOf" srcId="{333A1088-737F-45CB-B68E-254E46348037}" destId="{5A5FFA88-C948-4069-8E93-59FA12366E83}" srcOrd="18" destOrd="0" presId="urn:microsoft.com/office/officeart/2005/8/layout/target3"/>
    <dgm:cxn modelId="{6D0F6E1F-ECD6-4FE2-8453-A775DF34849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VY_32_INOVACE_02_13- </a:t>
          </a:r>
          <a:r>
            <a:rPr lang="cs-CZ" sz="2000" kern="1200" baseline="0" smtClean="0"/>
            <a:t>SlovesaIII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210981-A4E9-4D1E-8F7F-1645472A1CF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288E57-055E-4D61-A85E-02A7FC51BF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273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8628139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599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4. a 5. ročníku. Žáci si na pracovních listech  prakticky procvičí určování mluvnických kategorií sloves. Učební materiál je určen pro práci na interaktivní tabuli, pracovní listy lze také vytisknout.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 určování mluvnických kategorií sloves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slovesa, slovesná osoba, číslo, čas a způsob</a:t>
            </a:r>
          </a:p>
          <a:p>
            <a:r>
              <a:rPr lang="cs-CZ" dirty="0" smtClean="0"/>
              <a:t>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620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Určete osobu a číslo sloves:</a:t>
            </a:r>
          </a:p>
          <a:p>
            <a:r>
              <a:rPr lang="cs-CZ" dirty="0" smtClean="0"/>
              <a:t>Sedím_________      voláme_________</a:t>
            </a:r>
          </a:p>
          <a:p>
            <a:r>
              <a:rPr lang="cs-CZ" dirty="0" smtClean="0"/>
              <a:t>Bude číst_______     namaluješ_________</a:t>
            </a:r>
          </a:p>
          <a:p>
            <a:r>
              <a:rPr lang="cs-CZ" dirty="0" smtClean="0"/>
              <a:t>Jsou_________          plakalo__________</a:t>
            </a:r>
          </a:p>
          <a:p>
            <a:r>
              <a:rPr lang="cs-CZ" dirty="0" smtClean="0"/>
              <a:t>Zpívali by_______      stavíte__________</a:t>
            </a:r>
          </a:p>
          <a:p>
            <a:r>
              <a:rPr lang="cs-CZ" dirty="0" smtClean="0"/>
              <a:t>Sázeli__________      děláme__________</a:t>
            </a:r>
          </a:p>
          <a:p>
            <a:r>
              <a:rPr lang="cs-CZ" dirty="0" smtClean="0"/>
              <a:t>Nezlob_________      jeďte__________</a:t>
            </a:r>
          </a:p>
          <a:p>
            <a:r>
              <a:rPr lang="cs-CZ" dirty="0" smtClean="0"/>
              <a:t>Je__________             byl__________</a:t>
            </a:r>
          </a:p>
          <a:p>
            <a:r>
              <a:rPr lang="cs-CZ" dirty="0" smtClean="0"/>
              <a:t>Podívejte_______       pršelo__________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695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Určete čas sloves:</a:t>
            </a:r>
          </a:p>
          <a:p>
            <a:r>
              <a:rPr lang="cs-CZ" dirty="0" smtClean="0"/>
              <a:t>Přečtu___________     bude hrát_________</a:t>
            </a:r>
          </a:p>
          <a:p>
            <a:r>
              <a:rPr lang="cs-CZ" dirty="0" smtClean="0"/>
              <a:t>Nasypal__________     sázejí_________</a:t>
            </a:r>
          </a:p>
          <a:p>
            <a:r>
              <a:rPr lang="cs-CZ" dirty="0" smtClean="0"/>
              <a:t>Kupuje__________       cvičte_________</a:t>
            </a:r>
          </a:p>
          <a:p>
            <a:r>
              <a:rPr lang="cs-CZ" dirty="0" smtClean="0"/>
              <a:t>Sbírají___________       pili jste________</a:t>
            </a:r>
          </a:p>
          <a:p>
            <a:r>
              <a:rPr lang="cs-CZ" dirty="0" smtClean="0"/>
              <a:t>Bál ses__________        vyroste________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017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textu vyhledejte slovesa a zapište je v infinitivu:</a:t>
            </a:r>
          </a:p>
          <a:p>
            <a:r>
              <a:rPr lang="cs-CZ" dirty="0" smtClean="0"/>
              <a:t>Na hřišti jsme cvičili přihrávky. Co to čteš? Pavla si hraje s panenkou. Voda je špinavá. Nezapomeňte na kamarády. Nejdříve jsme se nasnídali. Iva utře nádobí. Přečteme si pohádku. Dívali jsme se, jak vítají vítěze. Nevím, co máme dnes za úkol.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106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 – doplňte tabulku: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9622538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jel 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dělají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běž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vozíme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díval ses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cvičili byste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822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i="1" u="sng" dirty="0" smtClean="0"/>
              <a:t>Vypište z textu slovesa a určete je:</a:t>
            </a:r>
          </a:p>
          <a:p>
            <a:r>
              <a:rPr lang="cs-CZ" dirty="0" smtClean="0"/>
              <a:t>Zanedlouho budou prázdniny. Nejraději bych jel do Brna k tetě. </a:t>
            </a:r>
            <a:r>
              <a:rPr lang="cs-CZ" dirty="0"/>
              <a:t>P</a:t>
            </a:r>
            <a:r>
              <a:rPr lang="cs-CZ" dirty="0" smtClean="0"/>
              <a:t>íšu jí mail, že přijedu už v úterý. S rodiči jsme byli u tety naposledy o Vánocích. Určitě si zavzpomínám, jak jsme byli na Špilberku. Ještě teď slyším od táty: „ Petře, pozorně si všechno prohlédni!“ Nejvíce se mi tenkrát líbil překrásný rozhled z radniční věže  </a:t>
            </a:r>
            <a:r>
              <a:rPr lang="cs-CZ" smtClean="0"/>
              <a:t>skoro na celé </a:t>
            </a:r>
            <a:r>
              <a:rPr lang="cs-CZ" dirty="0" smtClean="0"/>
              <a:t>Brno. Přál bych vám také tento zážitek.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3764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396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Pracovní list 1</vt:lpstr>
      <vt:lpstr>Pracovní list 2</vt:lpstr>
      <vt:lpstr>Pracovní list 3</vt:lpstr>
      <vt:lpstr>Pracovní list 4 – doplňte tabulku:</vt:lpstr>
      <vt:lpstr>Pracovní list 5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Uživatel</cp:lastModifiedBy>
  <cp:revision>12</cp:revision>
  <dcterms:modified xsi:type="dcterms:W3CDTF">2012-11-22T09:25:27Z</dcterms:modified>
</cp:coreProperties>
</file>